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3"/>
  </p:notesMasterIdLst>
  <p:sldIdLst>
    <p:sldId id="344" r:id="rId2"/>
    <p:sldId id="274" r:id="rId3"/>
    <p:sldId id="276" r:id="rId4"/>
    <p:sldId id="278" r:id="rId5"/>
    <p:sldId id="282" r:id="rId6"/>
    <p:sldId id="286" r:id="rId7"/>
    <p:sldId id="290" r:id="rId8"/>
    <p:sldId id="294" r:id="rId9"/>
    <p:sldId id="303" r:id="rId10"/>
    <p:sldId id="307" r:id="rId11"/>
    <p:sldId id="309" r:id="rId12"/>
    <p:sldId id="311" r:id="rId13"/>
    <p:sldId id="314" r:id="rId14"/>
    <p:sldId id="315" r:id="rId15"/>
    <p:sldId id="343" r:id="rId16"/>
    <p:sldId id="316" r:id="rId17"/>
    <p:sldId id="317" r:id="rId18"/>
    <p:sldId id="318" r:id="rId19"/>
    <p:sldId id="341" r:id="rId20"/>
    <p:sldId id="319" r:id="rId21"/>
    <p:sldId id="340" r:id="rId22"/>
    <p:sldId id="345" r:id="rId23"/>
    <p:sldId id="322" r:id="rId24"/>
    <p:sldId id="342" r:id="rId25"/>
    <p:sldId id="323" r:id="rId26"/>
    <p:sldId id="326" r:id="rId27"/>
    <p:sldId id="327" r:id="rId28"/>
    <p:sldId id="346" r:id="rId29"/>
    <p:sldId id="347" r:id="rId30"/>
    <p:sldId id="348" r:id="rId31"/>
    <p:sldId id="349" r:id="rId32"/>
    <p:sldId id="350" r:id="rId33"/>
    <p:sldId id="329" r:id="rId34"/>
    <p:sldId id="352" r:id="rId35"/>
    <p:sldId id="354" r:id="rId36"/>
    <p:sldId id="353" r:id="rId37"/>
    <p:sldId id="335" r:id="rId38"/>
    <p:sldId id="338" r:id="rId39"/>
    <p:sldId id="336" r:id="rId40"/>
    <p:sldId id="337" r:id="rId41"/>
    <p:sldId id="33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9FD566-E5F4-E9D6-A7E2-34522710DB0F}" v="645" dt="2022-05-03T03:01:11.823"/>
    <p1510:client id="{47D970AA-B58F-5954-9BF8-E2ACFB6C3696}" v="199" dt="2022-05-03T10:59:08.510"/>
    <p1510:client id="{4984E043-0528-63BD-E63C-976DB4506B92}" v="3272" dt="2022-05-03T11:29:06.490"/>
    <p1510:client id="{6FF91BF4-408E-E8CF-0CCA-E9A6B955E9AC}" v="173" dt="2022-05-03T10:32:11.245"/>
    <p1510:client id="{7723B06F-C463-473B-BE02-0DE605AA3F6A}" v="763" dt="2022-05-03T01:32:35.074"/>
    <p1510:client id="{C301C3A1-70F5-E198-D661-50EDF329656B}" v="319" dt="2022-05-03T02:42:56.5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34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SKAR JOSHI" userId="S::bhaskar.joshi@research.iiit.ac.in::9fae0c0f-8388-482c-9b71-0ef6148c8f9a" providerId="AD" clId="Web-{47D970AA-B58F-5954-9BF8-E2ACFB6C3696}"/>
    <pc:docChg chg="addSld delSld modSld">
      <pc:chgData name="BHASKAR JOSHI" userId="S::bhaskar.joshi@research.iiit.ac.in::9fae0c0f-8388-482c-9b71-0ef6148c8f9a" providerId="AD" clId="Web-{47D970AA-B58F-5954-9BF8-E2ACFB6C3696}" dt="2022-05-03T10:59:08.510" v="201"/>
      <pc:docMkLst>
        <pc:docMk/>
      </pc:docMkLst>
      <pc:sldChg chg="addSp del">
        <pc:chgData name="BHASKAR JOSHI" userId="S::bhaskar.joshi@research.iiit.ac.in::9fae0c0f-8388-482c-9b71-0ef6148c8f9a" providerId="AD" clId="Web-{47D970AA-B58F-5954-9BF8-E2ACFB6C3696}" dt="2022-05-03T10:49:05.224" v="1"/>
        <pc:sldMkLst>
          <pc:docMk/>
          <pc:sldMk cId="1016061531" sldId="333"/>
        </pc:sldMkLst>
        <pc:spChg chg="add">
          <ac:chgData name="BHASKAR JOSHI" userId="S::bhaskar.joshi@research.iiit.ac.in::9fae0c0f-8388-482c-9b71-0ef6148c8f9a" providerId="AD" clId="Web-{47D970AA-B58F-5954-9BF8-E2ACFB6C3696}" dt="2022-05-03T10:48:58.443" v="0"/>
          <ac:spMkLst>
            <pc:docMk/>
            <pc:sldMk cId="1016061531" sldId="333"/>
            <ac:spMk id="2" creationId="{7EDD3714-259D-F8DD-29A2-B1B25FCD4334}"/>
          </ac:spMkLst>
        </pc:spChg>
      </pc:sldChg>
      <pc:sldChg chg="addSp modSp mod setBg setClrOvrMap">
        <pc:chgData name="BHASKAR JOSHI" userId="S::bhaskar.joshi@research.iiit.ac.in::9fae0c0f-8388-482c-9b71-0ef6148c8f9a" providerId="AD" clId="Web-{47D970AA-B58F-5954-9BF8-E2ACFB6C3696}" dt="2022-05-03T10:52:25.499" v="194" actId="20577"/>
        <pc:sldMkLst>
          <pc:docMk/>
          <pc:sldMk cId="595046140" sldId="334"/>
        </pc:sldMkLst>
        <pc:spChg chg="mod">
          <ac:chgData name="BHASKAR JOSHI" userId="S::bhaskar.joshi@research.iiit.ac.in::9fae0c0f-8388-482c-9b71-0ef6148c8f9a" providerId="AD" clId="Web-{47D970AA-B58F-5954-9BF8-E2ACFB6C3696}" dt="2022-05-03T10:52:25.499" v="194" actId="20577"/>
          <ac:spMkLst>
            <pc:docMk/>
            <pc:sldMk cId="595046140" sldId="334"/>
            <ac:spMk id="2" creationId="{6926423A-5DA1-B20B-69F2-6C649169C023}"/>
          </ac:spMkLst>
        </pc:spChg>
        <pc:spChg chg="mod">
          <ac:chgData name="BHASKAR JOSHI" userId="S::bhaskar.joshi@research.iiit.ac.in::9fae0c0f-8388-482c-9b71-0ef6148c8f9a" providerId="AD" clId="Web-{47D970AA-B58F-5954-9BF8-E2ACFB6C3696}" dt="2022-05-03T10:52:11.249" v="191"/>
          <ac:spMkLst>
            <pc:docMk/>
            <pc:sldMk cId="595046140" sldId="334"/>
            <ac:spMk id="3" creationId="{907E9A2B-D811-E881-A38A-7D6D10834E83}"/>
          </ac:spMkLst>
        </pc:spChg>
        <pc:spChg chg="add">
          <ac:chgData name="BHASKAR JOSHI" userId="S::bhaskar.joshi@research.iiit.ac.in::9fae0c0f-8388-482c-9b71-0ef6148c8f9a" providerId="AD" clId="Web-{47D970AA-B58F-5954-9BF8-E2ACFB6C3696}" dt="2022-05-03T10:52:11.249" v="191"/>
          <ac:spMkLst>
            <pc:docMk/>
            <pc:sldMk cId="595046140" sldId="334"/>
            <ac:spMk id="9" creationId="{9228552E-C8B1-4A80-8448-0787CE0FC704}"/>
          </ac:spMkLst>
        </pc:spChg>
        <pc:picChg chg="add">
          <ac:chgData name="BHASKAR JOSHI" userId="S::bhaskar.joshi@research.iiit.ac.in::9fae0c0f-8388-482c-9b71-0ef6148c8f9a" providerId="AD" clId="Web-{47D970AA-B58F-5954-9BF8-E2ACFB6C3696}" dt="2022-05-03T10:52:11.249" v="191"/>
          <ac:picMkLst>
            <pc:docMk/>
            <pc:sldMk cId="595046140" sldId="334"/>
            <ac:picMk id="5" creationId="{54C59017-4FDA-68C6-6936-4E3A31B19383}"/>
          </ac:picMkLst>
        </pc:picChg>
      </pc:sldChg>
      <pc:sldChg chg="addSp delSp modSp mod setBg setClrOvrMap">
        <pc:chgData name="BHASKAR JOSHI" userId="S::bhaskar.joshi@research.iiit.ac.in::9fae0c0f-8388-482c-9b71-0ef6148c8f9a" providerId="AD" clId="Web-{47D970AA-B58F-5954-9BF8-E2ACFB6C3696}" dt="2022-05-03T10:52:52.047" v="198"/>
        <pc:sldMkLst>
          <pc:docMk/>
          <pc:sldMk cId="2530275098" sldId="336"/>
        </pc:sldMkLst>
        <pc:spChg chg="mod">
          <ac:chgData name="BHASKAR JOSHI" userId="S::bhaskar.joshi@research.iiit.ac.in::9fae0c0f-8388-482c-9b71-0ef6148c8f9a" providerId="AD" clId="Web-{47D970AA-B58F-5954-9BF8-E2ACFB6C3696}" dt="2022-05-03T10:52:52.047" v="198"/>
          <ac:spMkLst>
            <pc:docMk/>
            <pc:sldMk cId="2530275098" sldId="336"/>
            <ac:spMk id="2" creationId="{6926423A-5DA1-B20B-69F2-6C649169C023}"/>
          </ac:spMkLst>
        </pc:spChg>
        <pc:spChg chg="mod">
          <ac:chgData name="BHASKAR JOSHI" userId="S::bhaskar.joshi@research.iiit.ac.in::9fae0c0f-8388-482c-9b71-0ef6148c8f9a" providerId="AD" clId="Web-{47D970AA-B58F-5954-9BF8-E2ACFB6C3696}" dt="2022-05-03T10:52:52.047" v="198"/>
          <ac:spMkLst>
            <pc:docMk/>
            <pc:sldMk cId="2530275098" sldId="336"/>
            <ac:spMk id="3" creationId="{907E9A2B-D811-E881-A38A-7D6D10834E83}"/>
          </ac:spMkLst>
        </pc:spChg>
        <pc:spChg chg="add del">
          <ac:chgData name="BHASKAR JOSHI" userId="S::bhaskar.joshi@research.iiit.ac.in::9fae0c0f-8388-482c-9b71-0ef6148c8f9a" providerId="AD" clId="Web-{47D970AA-B58F-5954-9BF8-E2ACFB6C3696}" dt="2022-05-03T10:52:52.031" v="197"/>
          <ac:spMkLst>
            <pc:docMk/>
            <pc:sldMk cId="2530275098" sldId="336"/>
            <ac:spMk id="9" creationId="{9228552E-C8B1-4A80-8448-0787CE0FC704}"/>
          </ac:spMkLst>
        </pc:spChg>
        <pc:spChg chg="add">
          <ac:chgData name="BHASKAR JOSHI" userId="S::bhaskar.joshi@research.iiit.ac.in::9fae0c0f-8388-482c-9b71-0ef6148c8f9a" providerId="AD" clId="Web-{47D970AA-B58F-5954-9BF8-E2ACFB6C3696}" dt="2022-05-03T10:52:52.047" v="198"/>
          <ac:spMkLst>
            <pc:docMk/>
            <pc:sldMk cId="2530275098" sldId="336"/>
            <ac:spMk id="15" creationId="{28FF88A3-8EBC-4142-8CC2-EBE257ED6C90}"/>
          </ac:spMkLst>
        </pc:spChg>
        <pc:grpChg chg="add">
          <ac:chgData name="BHASKAR JOSHI" userId="S::bhaskar.joshi@research.iiit.ac.in::9fae0c0f-8388-482c-9b71-0ef6148c8f9a" providerId="AD" clId="Web-{47D970AA-B58F-5954-9BF8-E2ACFB6C3696}" dt="2022-05-03T10:52:52.047" v="198"/>
          <ac:grpSpMkLst>
            <pc:docMk/>
            <pc:sldMk cId="2530275098" sldId="336"/>
            <ac:grpSpMk id="11" creationId="{27D8A815-1B1F-4DB5-A03C-F4987CF0CB0F}"/>
          </ac:grpSpMkLst>
        </pc:grpChg>
        <pc:picChg chg="add del">
          <ac:chgData name="BHASKAR JOSHI" userId="S::bhaskar.joshi@research.iiit.ac.in::9fae0c0f-8388-482c-9b71-0ef6148c8f9a" providerId="AD" clId="Web-{47D970AA-B58F-5954-9BF8-E2ACFB6C3696}" dt="2022-05-03T10:52:52.031" v="197"/>
          <ac:picMkLst>
            <pc:docMk/>
            <pc:sldMk cId="2530275098" sldId="336"/>
            <ac:picMk id="5" creationId="{84B56065-B03E-8020-9E4F-62B2B72C597B}"/>
          </ac:picMkLst>
        </pc:picChg>
        <pc:picChg chg="add">
          <ac:chgData name="BHASKAR JOSHI" userId="S::bhaskar.joshi@research.iiit.ac.in::9fae0c0f-8388-482c-9b71-0ef6148c8f9a" providerId="AD" clId="Web-{47D970AA-B58F-5954-9BF8-E2ACFB6C3696}" dt="2022-05-03T10:52:52.047" v="198"/>
          <ac:picMkLst>
            <pc:docMk/>
            <pc:sldMk cId="2530275098" sldId="336"/>
            <ac:picMk id="16" creationId="{F682E313-7CB4-FCEB-CD15-6888D0D523BC}"/>
          </ac:picMkLst>
        </pc:picChg>
      </pc:sldChg>
      <pc:sldChg chg="addSp modSp mod setBg setClrOvrMap">
        <pc:chgData name="BHASKAR JOSHI" userId="S::bhaskar.joshi@research.iiit.ac.in::9fae0c0f-8388-482c-9b71-0ef6148c8f9a" providerId="AD" clId="Web-{47D970AA-B58F-5954-9BF8-E2ACFB6C3696}" dt="2022-05-03T10:52:30.656" v="195"/>
        <pc:sldMkLst>
          <pc:docMk/>
          <pc:sldMk cId="2729936554" sldId="337"/>
        </pc:sldMkLst>
        <pc:spChg chg="mod">
          <ac:chgData name="BHASKAR JOSHI" userId="S::bhaskar.joshi@research.iiit.ac.in::9fae0c0f-8388-482c-9b71-0ef6148c8f9a" providerId="AD" clId="Web-{47D970AA-B58F-5954-9BF8-E2ACFB6C3696}" dt="2022-05-03T10:52:30.656" v="195"/>
          <ac:spMkLst>
            <pc:docMk/>
            <pc:sldMk cId="2729936554" sldId="337"/>
            <ac:spMk id="2" creationId="{6926423A-5DA1-B20B-69F2-6C649169C023}"/>
          </ac:spMkLst>
        </pc:spChg>
        <pc:spChg chg="mod">
          <ac:chgData name="BHASKAR JOSHI" userId="S::bhaskar.joshi@research.iiit.ac.in::9fae0c0f-8388-482c-9b71-0ef6148c8f9a" providerId="AD" clId="Web-{47D970AA-B58F-5954-9BF8-E2ACFB6C3696}" dt="2022-05-03T10:52:30.656" v="195"/>
          <ac:spMkLst>
            <pc:docMk/>
            <pc:sldMk cId="2729936554" sldId="337"/>
            <ac:spMk id="3" creationId="{907E9A2B-D811-E881-A38A-7D6D10834E83}"/>
          </ac:spMkLst>
        </pc:spChg>
        <pc:spChg chg="add">
          <ac:chgData name="BHASKAR JOSHI" userId="S::bhaskar.joshi@research.iiit.ac.in::9fae0c0f-8388-482c-9b71-0ef6148c8f9a" providerId="AD" clId="Web-{47D970AA-B58F-5954-9BF8-E2ACFB6C3696}" dt="2022-05-03T10:52:30.656" v="195"/>
          <ac:spMkLst>
            <pc:docMk/>
            <pc:sldMk cId="2729936554" sldId="337"/>
            <ac:spMk id="9" creationId="{9228552E-C8B1-4A80-8448-0787CE0FC704}"/>
          </ac:spMkLst>
        </pc:spChg>
        <pc:picChg chg="add">
          <ac:chgData name="BHASKAR JOSHI" userId="S::bhaskar.joshi@research.iiit.ac.in::9fae0c0f-8388-482c-9b71-0ef6148c8f9a" providerId="AD" clId="Web-{47D970AA-B58F-5954-9BF8-E2ACFB6C3696}" dt="2022-05-03T10:52:30.656" v="195"/>
          <ac:picMkLst>
            <pc:docMk/>
            <pc:sldMk cId="2729936554" sldId="337"/>
            <ac:picMk id="5" creationId="{8BD8C626-B4CD-D5BB-E0B0-63ABEF11139C}"/>
          </ac:picMkLst>
        </pc:picChg>
      </pc:sldChg>
      <pc:sldChg chg="addSp">
        <pc:chgData name="BHASKAR JOSHI" userId="S::bhaskar.joshi@research.iiit.ac.in::9fae0c0f-8388-482c-9b71-0ef6148c8f9a" providerId="AD" clId="Web-{47D970AA-B58F-5954-9BF8-E2ACFB6C3696}" dt="2022-05-03T10:59:08.510" v="201"/>
        <pc:sldMkLst>
          <pc:docMk/>
          <pc:sldMk cId="3752305036" sldId="344"/>
        </pc:sldMkLst>
        <pc:spChg chg="add">
          <ac:chgData name="BHASKAR JOSHI" userId="S::bhaskar.joshi@research.iiit.ac.in::9fae0c0f-8388-482c-9b71-0ef6148c8f9a" providerId="AD" clId="Web-{47D970AA-B58F-5954-9BF8-E2ACFB6C3696}" dt="2022-05-03T10:59:08.510" v="201"/>
          <ac:spMkLst>
            <pc:docMk/>
            <pc:sldMk cId="3752305036" sldId="344"/>
            <ac:spMk id="4" creationId="{1F1E4547-2488-AFDE-1605-DCCF11564229}"/>
          </ac:spMkLst>
        </pc:spChg>
      </pc:sldChg>
      <pc:sldChg chg="addSp modSp new mod setBg addAnim setClrOvrMap">
        <pc:chgData name="BHASKAR JOSHI" userId="S::bhaskar.joshi@research.iiit.ac.in::9fae0c0f-8388-482c-9b71-0ef6148c8f9a" providerId="AD" clId="Web-{47D970AA-B58F-5954-9BF8-E2ACFB6C3696}" dt="2022-05-03T10:52:06.312" v="190" actId="20577"/>
        <pc:sldMkLst>
          <pc:docMk/>
          <pc:sldMk cId="3940002064" sldId="351"/>
        </pc:sldMkLst>
        <pc:spChg chg="mod">
          <ac:chgData name="BHASKAR JOSHI" userId="S::bhaskar.joshi@research.iiit.ac.in::9fae0c0f-8388-482c-9b71-0ef6148c8f9a" providerId="AD" clId="Web-{47D970AA-B58F-5954-9BF8-E2ACFB6C3696}" dt="2022-05-03T10:52:06.312" v="190" actId="20577"/>
          <ac:spMkLst>
            <pc:docMk/>
            <pc:sldMk cId="3940002064" sldId="351"/>
            <ac:spMk id="2" creationId="{30FCBE0F-38B5-B54C-D3DE-541E27AAE52C}"/>
          </ac:spMkLst>
        </pc:spChg>
        <pc:spChg chg="mod">
          <ac:chgData name="BHASKAR JOSHI" userId="S::bhaskar.joshi@research.iiit.ac.in::9fae0c0f-8388-482c-9b71-0ef6148c8f9a" providerId="AD" clId="Web-{47D970AA-B58F-5954-9BF8-E2ACFB6C3696}" dt="2022-05-03T10:51:58.343" v="186"/>
          <ac:spMkLst>
            <pc:docMk/>
            <pc:sldMk cId="3940002064" sldId="351"/>
            <ac:spMk id="3" creationId="{55A6BD6C-369C-59D6-BF95-ABAEEE7C566F}"/>
          </ac:spMkLst>
        </pc:spChg>
        <pc:spChg chg="add">
          <ac:chgData name="BHASKAR JOSHI" userId="S::bhaskar.joshi@research.iiit.ac.in::9fae0c0f-8388-482c-9b71-0ef6148c8f9a" providerId="AD" clId="Web-{47D970AA-B58F-5954-9BF8-E2ACFB6C3696}" dt="2022-05-03T10:51:58.343" v="186"/>
          <ac:spMkLst>
            <pc:docMk/>
            <pc:sldMk cId="3940002064" sldId="351"/>
            <ac:spMk id="9" creationId="{71B2258F-86CA-4D4D-8270-BC05FCDEBFB3}"/>
          </ac:spMkLst>
        </pc:spChg>
        <pc:picChg chg="add">
          <ac:chgData name="BHASKAR JOSHI" userId="S::bhaskar.joshi@research.iiit.ac.in::9fae0c0f-8388-482c-9b71-0ef6148c8f9a" providerId="AD" clId="Web-{47D970AA-B58F-5954-9BF8-E2ACFB6C3696}" dt="2022-05-03T10:51:58.343" v="186"/>
          <ac:picMkLst>
            <pc:docMk/>
            <pc:sldMk cId="3940002064" sldId="351"/>
            <ac:picMk id="5" creationId="{F911C20C-77E3-A6A8-BE0D-9FB244FB0B99}"/>
          </ac:picMkLst>
        </pc:picChg>
      </pc:sldChg>
      <pc:sldChg chg="addSp delSp modSp mod setBg">
        <pc:chgData name="BHASKAR JOSHI" userId="S::bhaskar.joshi@research.iiit.ac.in::9fae0c0f-8388-482c-9b71-0ef6148c8f9a" providerId="AD" clId="Web-{47D970AA-B58F-5954-9BF8-E2ACFB6C3696}" dt="2022-05-03T10:53:37.251" v="200"/>
        <pc:sldMkLst>
          <pc:docMk/>
          <pc:sldMk cId="1645507395" sldId="353"/>
        </pc:sldMkLst>
        <pc:spChg chg="mod">
          <ac:chgData name="BHASKAR JOSHI" userId="S::bhaskar.joshi@research.iiit.ac.in::9fae0c0f-8388-482c-9b71-0ef6148c8f9a" providerId="AD" clId="Web-{47D970AA-B58F-5954-9BF8-E2ACFB6C3696}" dt="2022-05-03T10:53:37.251" v="200"/>
          <ac:spMkLst>
            <pc:docMk/>
            <pc:sldMk cId="1645507395" sldId="353"/>
            <ac:spMk id="2" creationId="{6926423A-5DA1-B20B-69F2-6C649169C023}"/>
          </ac:spMkLst>
        </pc:spChg>
        <pc:spChg chg="add del">
          <ac:chgData name="BHASKAR JOSHI" userId="S::bhaskar.joshi@research.iiit.ac.in::9fae0c0f-8388-482c-9b71-0ef6148c8f9a" providerId="AD" clId="Web-{47D970AA-B58F-5954-9BF8-E2ACFB6C3696}" dt="2022-05-03T10:53:37.251" v="200"/>
          <ac:spMkLst>
            <pc:docMk/>
            <pc:sldMk cId="1645507395" sldId="353"/>
            <ac:spMk id="10" creationId="{BBA0A959-1AA0-0182-2845-EC6494EFE273}"/>
          </ac:spMkLst>
        </pc:spChg>
        <pc:spChg chg="add del">
          <ac:chgData name="BHASKAR JOSHI" userId="S::bhaskar.joshi@research.iiit.ac.in::9fae0c0f-8388-482c-9b71-0ef6148c8f9a" providerId="AD" clId="Web-{47D970AA-B58F-5954-9BF8-E2ACFB6C3696}" dt="2022-05-03T10:53:37.251" v="200"/>
          <ac:spMkLst>
            <pc:docMk/>
            <pc:sldMk cId="1645507395" sldId="353"/>
            <ac:spMk id="13" creationId="{2B566528-1B12-4246-9431-5C2D7D081168}"/>
          </ac:spMkLst>
        </pc:spChg>
        <pc:grpChg chg="add del">
          <ac:chgData name="BHASKAR JOSHI" userId="S::bhaskar.joshi@research.iiit.ac.in::9fae0c0f-8388-482c-9b71-0ef6148c8f9a" providerId="AD" clId="Web-{47D970AA-B58F-5954-9BF8-E2ACFB6C3696}" dt="2022-05-03T10:53:37.251" v="200"/>
          <ac:grpSpMkLst>
            <pc:docMk/>
            <pc:sldMk cId="1645507395" sldId="353"/>
            <ac:grpSpMk id="15" creationId="{828A5161-06F1-46CF-8AD7-844680A59E13}"/>
          </ac:grpSpMkLst>
        </pc:grpChg>
        <pc:grpChg chg="add del">
          <ac:chgData name="BHASKAR JOSHI" userId="S::bhaskar.joshi@research.iiit.ac.in::9fae0c0f-8388-482c-9b71-0ef6148c8f9a" providerId="AD" clId="Web-{47D970AA-B58F-5954-9BF8-E2ACFB6C3696}" dt="2022-05-03T10:53:37.251" v="200"/>
          <ac:grpSpMkLst>
            <pc:docMk/>
            <pc:sldMk cId="1645507395" sldId="353"/>
            <ac:grpSpMk id="19" creationId="{5995D10D-E9C9-47DB-AE7E-801FEF38F5C9}"/>
          </ac:grpSpMkLst>
        </pc:grpChg>
        <pc:picChg chg="mod">
          <ac:chgData name="BHASKAR JOSHI" userId="S::bhaskar.joshi@research.iiit.ac.in::9fae0c0f-8388-482c-9b71-0ef6148c8f9a" providerId="AD" clId="Web-{47D970AA-B58F-5954-9BF8-E2ACFB6C3696}" dt="2022-05-03T10:53:37.251" v="200"/>
          <ac:picMkLst>
            <pc:docMk/>
            <pc:sldMk cId="1645507395" sldId="353"/>
            <ac:picMk id="6" creationId="{0839BE40-7773-B4C0-1E85-7554CAE224E0}"/>
          </ac:picMkLst>
        </pc:picChg>
      </pc:sldChg>
    </pc:docChg>
  </pc:docChgLst>
  <pc:docChgLst>
    <pc:chgData name="BHASKAR JOSHI" userId="S::bhaskar.joshi@research.iiit.ac.in::9fae0c0f-8388-482c-9b71-0ef6148c8f9a" providerId="AD" clId="Web-{C301C3A1-70F5-E198-D661-50EDF329656B}"/>
    <pc:docChg chg="modSld">
      <pc:chgData name="BHASKAR JOSHI" userId="S::bhaskar.joshi@research.iiit.ac.in::9fae0c0f-8388-482c-9b71-0ef6148c8f9a" providerId="AD" clId="Web-{C301C3A1-70F5-E198-D661-50EDF329656B}" dt="2022-05-03T02:42:56.551" v="334" actId="20577"/>
      <pc:docMkLst>
        <pc:docMk/>
      </pc:docMkLst>
      <pc:sldChg chg="modSp">
        <pc:chgData name="BHASKAR JOSHI" userId="S::bhaskar.joshi@research.iiit.ac.in::9fae0c0f-8388-482c-9b71-0ef6148c8f9a" providerId="AD" clId="Web-{C301C3A1-70F5-E198-D661-50EDF329656B}" dt="2022-05-03T02:16:06.489" v="3" actId="20577"/>
        <pc:sldMkLst>
          <pc:docMk/>
          <pc:sldMk cId="389623408" sldId="311"/>
        </pc:sldMkLst>
        <pc:spChg chg="mod">
          <ac:chgData name="BHASKAR JOSHI" userId="S::bhaskar.joshi@research.iiit.ac.in::9fae0c0f-8388-482c-9b71-0ef6148c8f9a" providerId="AD" clId="Web-{C301C3A1-70F5-E198-D661-50EDF329656B}" dt="2022-05-03T02:16:06.489" v="3" actId="20577"/>
          <ac:spMkLst>
            <pc:docMk/>
            <pc:sldMk cId="389623408" sldId="311"/>
            <ac:spMk id="2" creationId="{6926423A-5DA1-B20B-69F2-6C649169C023}"/>
          </ac:spMkLst>
        </pc:spChg>
      </pc:sldChg>
      <pc:sldChg chg="modSp">
        <pc:chgData name="BHASKAR JOSHI" userId="S::bhaskar.joshi@research.iiit.ac.in::9fae0c0f-8388-482c-9b71-0ef6148c8f9a" providerId="AD" clId="Web-{C301C3A1-70F5-E198-D661-50EDF329656B}" dt="2022-05-03T02:42:56.551" v="334" actId="20577"/>
        <pc:sldMkLst>
          <pc:docMk/>
          <pc:sldMk cId="3868087254" sldId="315"/>
        </pc:sldMkLst>
        <pc:spChg chg="mod">
          <ac:chgData name="BHASKAR JOSHI" userId="S::bhaskar.joshi@research.iiit.ac.in::9fae0c0f-8388-482c-9b71-0ef6148c8f9a" providerId="AD" clId="Web-{C301C3A1-70F5-E198-D661-50EDF329656B}" dt="2022-05-03T02:42:56.551" v="334" actId="20577"/>
          <ac:spMkLst>
            <pc:docMk/>
            <pc:sldMk cId="3868087254" sldId="315"/>
            <ac:spMk id="3" creationId="{907E9A2B-D811-E881-A38A-7D6D10834E83}"/>
          </ac:spMkLst>
        </pc:spChg>
      </pc:sldChg>
    </pc:docChg>
  </pc:docChgLst>
  <pc:docChgLst>
    <pc:chgData name="Guest User" userId="S::urn:spo:anon#30b392dfcf07552f1ae2cb5c104899fd0b5776d2ae51020908e225d67ba30dd2::" providerId="AD" clId="Web-{C54951C2-B880-4118-A672-C6F921C950DD}"/>
    <pc:docChg chg="modSld">
      <pc:chgData name="Guest User" userId="S::urn:spo:anon#30b392dfcf07552f1ae2cb5c104899fd0b5776d2ae51020908e225d67ba30dd2::" providerId="AD" clId="Web-{C54951C2-B880-4118-A672-C6F921C950DD}" dt="2022-05-03T04:05:33.839" v="35"/>
      <pc:docMkLst>
        <pc:docMk/>
      </pc:docMkLst>
      <pc:sldChg chg="modNotes">
        <pc:chgData name="Guest User" userId="S::urn:spo:anon#30b392dfcf07552f1ae2cb5c104899fd0b5776d2ae51020908e225d67ba30dd2::" providerId="AD" clId="Web-{C54951C2-B880-4118-A672-C6F921C950DD}" dt="2022-05-03T04:05:33.839" v="35"/>
        <pc:sldMkLst>
          <pc:docMk/>
          <pc:sldMk cId="3868087254" sldId="315"/>
        </pc:sldMkLst>
      </pc:sldChg>
    </pc:docChg>
  </pc:docChgLst>
  <pc:docChgLst>
    <pc:chgData name="BHASKAR JOSHI" userId="S::bhaskar.joshi@research.iiit.ac.in::9fae0c0f-8388-482c-9b71-0ef6148c8f9a" providerId="AD" clId="Web-{6FF91BF4-408E-E8CF-0CCA-E9A6B955E9AC}"/>
    <pc:docChg chg="addSld delSld modSld sldOrd">
      <pc:chgData name="BHASKAR JOSHI" userId="S::bhaskar.joshi@research.iiit.ac.in::9fae0c0f-8388-482c-9b71-0ef6148c8f9a" providerId="AD" clId="Web-{6FF91BF4-408E-E8CF-0CCA-E9A6B955E9AC}" dt="2022-05-03T10:32:11.245" v="205" actId="20577"/>
      <pc:docMkLst>
        <pc:docMk/>
      </pc:docMkLst>
      <pc:sldChg chg="addSp modSp mod setBg">
        <pc:chgData name="BHASKAR JOSHI" userId="S::bhaskar.joshi@research.iiit.ac.in::9fae0c0f-8388-482c-9b71-0ef6148c8f9a" providerId="AD" clId="Web-{6FF91BF4-408E-E8CF-0CCA-E9A6B955E9AC}" dt="2022-05-03T10:07:11.916" v="5"/>
        <pc:sldMkLst>
          <pc:docMk/>
          <pc:sldMk cId="302122366" sldId="274"/>
        </pc:sldMkLst>
        <pc:spChg chg="mod">
          <ac:chgData name="BHASKAR JOSHI" userId="S::bhaskar.joshi@research.iiit.ac.in::9fae0c0f-8388-482c-9b71-0ef6148c8f9a" providerId="AD" clId="Web-{6FF91BF4-408E-E8CF-0CCA-E9A6B955E9AC}" dt="2022-05-03T10:07:11.916" v="5"/>
          <ac:spMkLst>
            <pc:docMk/>
            <pc:sldMk cId="302122366" sldId="274"/>
            <ac:spMk id="2" creationId="{6926423A-5DA1-B20B-69F2-6C649169C023}"/>
          </ac:spMkLst>
        </pc:spChg>
        <pc:spChg chg="mod">
          <ac:chgData name="BHASKAR JOSHI" userId="S::bhaskar.joshi@research.iiit.ac.in::9fae0c0f-8388-482c-9b71-0ef6148c8f9a" providerId="AD" clId="Web-{6FF91BF4-408E-E8CF-0CCA-E9A6B955E9AC}" dt="2022-05-03T10:07:11.916" v="5"/>
          <ac:spMkLst>
            <pc:docMk/>
            <pc:sldMk cId="302122366" sldId="274"/>
            <ac:spMk id="3" creationId="{907E9A2B-D811-E881-A38A-7D6D10834E83}"/>
          </ac:spMkLst>
        </pc:spChg>
        <pc:picChg chg="add">
          <ac:chgData name="BHASKAR JOSHI" userId="S::bhaskar.joshi@research.iiit.ac.in::9fae0c0f-8388-482c-9b71-0ef6148c8f9a" providerId="AD" clId="Web-{6FF91BF4-408E-E8CF-0CCA-E9A6B955E9AC}" dt="2022-05-03T10:07:11.916" v="5"/>
          <ac:picMkLst>
            <pc:docMk/>
            <pc:sldMk cId="302122366" sldId="274"/>
            <ac:picMk id="5" creationId="{3EB285FD-68B9-1DCB-01C8-65EA8B944A03}"/>
          </ac:picMkLst>
        </pc:picChg>
        <pc:cxnChg chg="add">
          <ac:chgData name="BHASKAR JOSHI" userId="S::bhaskar.joshi@research.iiit.ac.in::9fae0c0f-8388-482c-9b71-0ef6148c8f9a" providerId="AD" clId="Web-{6FF91BF4-408E-E8CF-0CCA-E9A6B955E9AC}" dt="2022-05-03T10:07:11.916" v="5"/>
          <ac:cxnSpMkLst>
            <pc:docMk/>
            <pc:sldMk cId="302122366" sldId="274"/>
            <ac:cxnSpMk id="9" creationId="{A7F400EE-A8A5-48AF-B4D6-291B52C6F0B0}"/>
          </ac:cxnSpMkLst>
        </pc:cxnChg>
      </pc:sldChg>
      <pc:sldChg chg="addSp delSp modSp mod setBg">
        <pc:chgData name="BHASKAR JOSHI" userId="S::bhaskar.joshi@research.iiit.ac.in::9fae0c0f-8388-482c-9b71-0ef6148c8f9a" providerId="AD" clId="Web-{6FF91BF4-408E-E8CF-0CCA-E9A6B955E9AC}" dt="2022-05-03T10:07:28.213" v="8"/>
        <pc:sldMkLst>
          <pc:docMk/>
          <pc:sldMk cId="2603789382" sldId="276"/>
        </pc:sldMkLst>
        <pc:spChg chg="mod">
          <ac:chgData name="BHASKAR JOSHI" userId="S::bhaskar.joshi@research.iiit.ac.in::9fae0c0f-8388-482c-9b71-0ef6148c8f9a" providerId="AD" clId="Web-{6FF91BF4-408E-E8CF-0CCA-E9A6B955E9AC}" dt="2022-05-03T10:07:28.213" v="8"/>
          <ac:spMkLst>
            <pc:docMk/>
            <pc:sldMk cId="2603789382" sldId="276"/>
            <ac:spMk id="2" creationId="{6926423A-5DA1-B20B-69F2-6C649169C023}"/>
          </ac:spMkLst>
        </pc:spChg>
        <pc:spChg chg="add del">
          <ac:chgData name="BHASKAR JOSHI" userId="S::bhaskar.joshi@research.iiit.ac.in::9fae0c0f-8388-482c-9b71-0ef6148c8f9a" providerId="AD" clId="Web-{6FF91BF4-408E-E8CF-0CCA-E9A6B955E9AC}" dt="2022-05-03T10:07:28.213" v="8"/>
          <ac:spMkLst>
            <pc:docMk/>
            <pc:sldMk cId="2603789382" sldId="276"/>
            <ac:spMk id="3" creationId="{907E9A2B-D811-E881-A38A-7D6D10834E83}"/>
          </ac:spMkLst>
        </pc:spChg>
        <pc:spChg chg="add">
          <ac:chgData name="BHASKAR JOSHI" userId="S::bhaskar.joshi@research.iiit.ac.in::9fae0c0f-8388-482c-9b71-0ef6148c8f9a" providerId="AD" clId="Web-{6FF91BF4-408E-E8CF-0CCA-E9A6B955E9AC}" dt="2022-05-03T10:07:28.213" v="8"/>
          <ac:spMkLst>
            <pc:docMk/>
            <pc:sldMk cId="2603789382" sldId="276"/>
            <ac:spMk id="7" creationId="{907E9A2B-D811-E881-A38A-7D6D10834E83}"/>
          </ac:spMkLst>
        </pc:spChg>
        <pc:spChg chg="add">
          <ac:chgData name="BHASKAR JOSHI" userId="S::bhaskar.joshi@research.iiit.ac.in::9fae0c0f-8388-482c-9b71-0ef6148c8f9a" providerId="AD" clId="Web-{6FF91BF4-408E-E8CF-0CCA-E9A6B955E9AC}" dt="2022-05-03T10:07:28.213" v="8"/>
          <ac:spMkLst>
            <pc:docMk/>
            <pc:sldMk cId="2603789382" sldId="276"/>
            <ac:spMk id="8" creationId="{100EDD19-6802-4EC3-95CE-CFFAB042CFD6}"/>
          </ac:spMkLst>
        </pc:spChg>
        <pc:spChg chg="add">
          <ac:chgData name="BHASKAR JOSHI" userId="S::bhaskar.joshi@research.iiit.ac.in::9fae0c0f-8388-482c-9b71-0ef6148c8f9a" providerId="AD" clId="Web-{6FF91BF4-408E-E8CF-0CCA-E9A6B955E9AC}" dt="2022-05-03T10:07:28.213" v="8"/>
          <ac:spMkLst>
            <pc:docMk/>
            <pc:sldMk cId="2603789382" sldId="276"/>
            <ac:spMk id="10" creationId="{DB17E863-922E-4C26-BD64-E8FD41D28661}"/>
          </ac:spMkLst>
        </pc:spChg>
        <pc:graphicFrameChg chg="add del">
          <ac:chgData name="BHASKAR JOSHI" userId="S::bhaskar.joshi@research.iiit.ac.in::9fae0c0f-8388-482c-9b71-0ef6148c8f9a" providerId="AD" clId="Web-{6FF91BF4-408E-E8CF-0CCA-E9A6B955E9AC}" dt="2022-05-03T10:07:28.197" v="7"/>
          <ac:graphicFrameMkLst>
            <pc:docMk/>
            <pc:sldMk cId="2603789382" sldId="276"/>
            <ac:graphicFrameMk id="5" creationId="{A9F78E42-EF72-8648-8B50-E082424E18CA}"/>
          </ac:graphicFrameMkLst>
        </pc:graphicFrameChg>
      </pc:sldChg>
      <pc:sldChg chg="addSp modSp mod setBg">
        <pc:chgData name="BHASKAR JOSHI" userId="S::bhaskar.joshi@research.iiit.ac.in::9fae0c0f-8388-482c-9b71-0ef6148c8f9a" providerId="AD" clId="Web-{6FF91BF4-408E-E8CF-0CCA-E9A6B955E9AC}" dt="2022-05-03T10:07:36.573" v="9"/>
        <pc:sldMkLst>
          <pc:docMk/>
          <pc:sldMk cId="3925759023" sldId="278"/>
        </pc:sldMkLst>
        <pc:spChg chg="mod">
          <ac:chgData name="BHASKAR JOSHI" userId="S::bhaskar.joshi@research.iiit.ac.in::9fae0c0f-8388-482c-9b71-0ef6148c8f9a" providerId="AD" clId="Web-{6FF91BF4-408E-E8CF-0CCA-E9A6B955E9AC}" dt="2022-05-03T10:07:36.573" v="9"/>
          <ac:spMkLst>
            <pc:docMk/>
            <pc:sldMk cId="3925759023" sldId="278"/>
            <ac:spMk id="2" creationId="{6926423A-5DA1-B20B-69F2-6C649169C023}"/>
          </ac:spMkLst>
        </pc:spChg>
        <pc:spChg chg="mod">
          <ac:chgData name="BHASKAR JOSHI" userId="S::bhaskar.joshi@research.iiit.ac.in::9fae0c0f-8388-482c-9b71-0ef6148c8f9a" providerId="AD" clId="Web-{6FF91BF4-408E-E8CF-0CCA-E9A6B955E9AC}" dt="2022-05-03T10:07:36.573" v="9"/>
          <ac:spMkLst>
            <pc:docMk/>
            <pc:sldMk cId="3925759023" sldId="278"/>
            <ac:spMk id="3" creationId="{907E9A2B-D811-E881-A38A-7D6D10834E83}"/>
          </ac:spMkLst>
        </pc:spChg>
        <pc:spChg chg="add">
          <ac:chgData name="BHASKAR JOSHI" userId="S::bhaskar.joshi@research.iiit.ac.in::9fae0c0f-8388-482c-9b71-0ef6148c8f9a" providerId="AD" clId="Web-{6FF91BF4-408E-E8CF-0CCA-E9A6B955E9AC}" dt="2022-05-03T10:07:36.573" v="9"/>
          <ac:spMkLst>
            <pc:docMk/>
            <pc:sldMk cId="3925759023" sldId="278"/>
            <ac:spMk id="9" creationId="{2B566528-1B12-4246-9431-5C2D7D081168}"/>
          </ac:spMkLst>
        </pc:spChg>
        <pc:grpChg chg="add">
          <ac:chgData name="BHASKAR JOSHI" userId="S::bhaskar.joshi@research.iiit.ac.in::9fae0c0f-8388-482c-9b71-0ef6148c8f9a" providerId="AD" clId="Web-{6FF91BF4-408E-E8CF-0CCA-E9A6B955E9AC}" dt="2022-05-03T10:07:36.573" v="9"/>
          <ac:grpSpMkLst>
            <pc:docMk/>
            <pc:sldMk cId="3925759023" sldId="278"/>
            <ac:grpSpMk id="11" creationId="{828A5161-06F1-46CF-8AD7-844680A59E13}"/>
          </ac:grpSpMkLst>
        </pc:grpChg>
        <pc:grpChg chg="add">
          <ac:chgData name="BHASKAR JOSHI" userId="S::bhaskar.joshi@research.iiit.ac.in::9fae0c0f-8388-482c-9b71-0ef6148c8f9a" providerId="AD" clId="Web-{6FF91BF4-408E-E8CF-0CCA-E9A6B955E9AC}" dt="2022-05-03T10:07:36.573" v="9"/>
          <ac:grpSpMkLst>
            <pc:docMk/>
            <pc:sldMk cId="3925759023" sldId="278"/>
            <ac:grpSpMk id="15" creationId="{5995D10D-E9C9-47DB-AE7E-801FEF38F5C9}"/>
          </ac:grpSpMkLst>
        </pc:grpChg>
        <pc:picChg chg="mod">
          <ac:chgData name="BHASKAR JOSHI" userId="S::bhaskar.joshi@research.iiit.ac.in::9fae0c0f-8388-482c-9b71-0ef6148c8f9a" providerId="AD" clId="Web-{6FF91BF4-408E-E8CF-0CCA-E9A6B955E9AC}" dt="2022-05-03T10:07:36.573" v="9"/>
          <ac:picMkLst>
            <pc:docMk/>
            <pc:sldMk cId="3925759023" sldId="278"/>
            <ac:picMk id="4" creationId="{50B6A880-1285-6E1F-95CA-3CA6F6438D2C}"/>
          </ac:picMkLst>
        </pc:picChg>
      </pc:sldChg>
      <pc:sldChg chg="addSp modSp mod setBg">
        <pc:chgData name="BHASKAR JOSHI" userId="S::bhaskar.joshi@research.iiit.ac.in::9fae0c0f-8388-482c-9b71-0ef6148c8f9a" providerId="AD" clId="Web-{6FF91BF4-408E-E8CF-0CCA-E9A6B955E9AC}" dt="2022-05-03T10:07:41.573" v="10"/>
        <pc:sldMkLst>
          <pc:docMk/>
          <pc:sldMk cId="1996961153" sldId="282"/>
        </pc:sldMkLst>
        <pc:spChg chg="mod">
          <ac:chgData name="BHASKAR JOSHI" userId="S::bhaskar.joshi@research.iiit.ac.in::9fae0c0f-8388-482c-9b71-0ef6148c8f9a" providerId="AD" clId="Web-{6FF91BF4-408E-E8CF-0CCA-E9A6B955E9AC}" dt="2022-05-03T10:07:41.573" v="10"/>
          <ac:spMkLst>
            <pc:docMk/>
            <pc:sldMk cId="1996961153" sldId="282"/>
            <ac:spMk id="2" creationId="{6926423A-5DA1-B20B-69F2-6C649169C023}"/>
          </ac:spMkLst>
        </pc:spChg>
        <pc:spChg chg="add">
          <ac:chgData name="BHASKAR JOSHI" userId="S::bhaskar.joshi@research.iiit.ac.in::9fae0c0f-8388-482c-9b71-0ef6148c8f9a" providerId="AD" clId="Web-{6FF91BF4-408E-E8CF-0CCA-E9A6B955E9AC}" dt="2022-05-03T10:07:41.573" v="10"/>
          <ac:spMkLst>
            <pc:docMk/>
            <pc:sldMk cId="1996961153" sldId="282"/>
            <ac:spMk id="9" creationId="{6753252F-4873-4F63-801D-CC719279A7D5}"/>
          </ac:spMkLst>
        </pc:spChg>
        <pc:spChg chg="add">
          <ac:chgData name="BHASKAR JOSHI" userId="S::bhaskar.joshi@research.iiit.ac.in::9fae0c0f-8388-482c-9b71-0ef6148c8f9a" providerId="AD" clId="Web-{6FF91BF4-408E-E8CF-0CCA-E9A6B955E9AC}" dt="2022-05-03T10:07:41.573" v="10"/>
          <ac:spMkLst>
            <pc:docMk/>
            <pc:sldMk cId="1996961153" sldId="282"/>
            <ac:spMk id="11" creationId="{047C8CCB-F95D-4249-92DD-651249D3535A}"/>
          </ac:spMkLst>
        </pc:spChg>
        <pc:picChg chg="mod">
          <ac:chgData name="BHASKAR JOSHI" userId="S::bhaskar.joshi@research.iiit.ac.in::9fae0c0f-8388-482c-9b71-0ef6148c8f9a" providerId="AD" clId="Web-{6FF91BF4-408E-E8CF-0CCA-E9A6B955E9AC}" dt="2022-05-03T10:07:41.573" v="10"/>
          <ac:picMkLst>
            <pc:docMk/>
            <pc:sldMk cId="1996961153" sldId="282"/>
            <ac:picMk id="4" creationId="{A2536BB3-BC92-9131-80EA-DF8BB8141604}"/>
          </ac:picMkLst>
        </pc:picChg>
      </pc:sldChg>
      <pc:sldChg chg="addSp modSp mod setBg">
        <pc:chgData name="BHASKAR JOSHI" userId="S::bhaskar.joshi@research.iiit.ac.in::9fae0c0f-8388-482c-9b71-0ef6148c8f9a" providerId="AD" clId="Web-{6FF91BF4-408E-E8CF-0CCA-E9A6B955E9AC}" dt="2022-05-03T10:07:48.776" v="11"/>
        <pc:sldMkLst>
          <pc:docMk/>
          <pc:sldMk cId="1607000991" sldId="286"/>
        </pc:sldMkLst>
        <pc:spChg chg="mod">
          <ac:chgData name="BHASKAR JOSHI" userId="S::bhaskar.joshi@research.iiit.ac.in::9fae0c0f-8388-482c-9b71-0ef6148c8f9a" providerId="AD" clId="Web-{6FF91BF4-408E-E8CF-0CCA-E9A6B955E9AC}" dt="2022-05-03T10:07:48.776" v="11"/>
          <ac:spMkLst>
            <pc:docMk/>
            <pc:sldMk cId="1607000991" sldId="286"/>
            <ac:spMk id="2" creationId="{6926423A-5DA1-B20B-69F2-6C649169C023}"/>
          </ac:spMkLst>
        </pc:spChg>
        <pc:spChg chg="mod">
          <ac:chgData name="BHASKAR JOSHI" userId="S::bhaskar.joshi@research.iiit.ac.in::9fae0c0f-8388-482c-9b71-0ef6148c8f9a" providerId="AD" clId="Web-{6FF91BF4-408E-E8CF-0CCA-E9A6B955E9AC}" dt="2022-05-03T10:07:48.776" v="11"/>
          <ac:spMkLst>
            <pc:docMk/>
            <pc:sldMk cId="1607000991" sldId="286"/>
            <ac:spMk id="3" creationId="{907E9A2B-D811-E881-A38A-7D6D10834E83}"/>
          </ac:spMkLst>
        </pc:spChg>
        <pc:spChg chg="add">
          <ac:chgData name="BHASKAR JOSHI" userId="S::bhaskar.joshi@research.iiit.ac.in::9fae0c0f-8388-482c-9b71-0ef6148c8f9a" providerId="AD" clId="Web-{6FF91BF4-408E-E8CF-0CCA-E9A6B955E9AC}" dt="2022-05-03T10:07:48.776" v="11"/>
          <ac:spMkLst>
            <pc:docMk/>
            <pc:sldMk cId="1607000991" sldId="286"/>
            <ac:spMk id="8" creationId="{827B839B-9ADE-406B-8590-F1CAEDED45A1}"/>
          </ac:spMkLst>
        </pc:spChg>
        <pc:spChg chg="add">
          <ac:chgData name="BHASKAR JOSHI" userId="S::bhaskar.joshi@research.iiit.ac.in::9fae0c0f-8388-482c-9b71-0ef6148c8f9a" providerId="AD" clId="Web-{6FF91BF4-408E-E8CF-0CCA-E9A6B955E9AC}" dt="2022-05-03T10:07:48.776" v="11"/>
          <ac:spMkLst>
            <pc:docMk/>
            <pc:sldMk cId="1607000991" sldId="286"/>
            <ac:spMk id="10" creationId="{CFE45BF0-46DB-408C-B5F7-7B11716805D4}"/>
          </ac:spMkLst>
        </pc:spChg>
        <pc:spChg chg="add">
          <ac:chgData name="BHASKAR JOSHI" userId="S::bhaskar.joshi@research.iiit.ac.in::9fae0c0f-8388-482c-9b71-0ef6148c8f9a" providerId="AD" clId="Web-{6FF91BF4-408E-E8CF-0CCA-E9A6B955E9AC}" dt="2022-05-03T10:07:48.776" v="11"/>
          <ac:spMkLst>
            <pc:docMk/>
            <pc:sldMk cId="1607000991" sldId="286"/>
            <ac:spMk id="12" creationId="{2AEBC8F2-97B1-41B4-93F1-2D289E197FBA}"/>
          </ac:spMkLst>
        </pc:spChg>
        <pc:spChg chg="add">
          <ac:chgData name="BHASKAR JOSHI" userId="S::bhaskar.joshi@research.iiit.ac.in::9fae0c0f-8388-482c-9b71-0ef6148c8f9a" providerId="AD" clId="Web-{6FF91BF4-408E-E8CF-0CCA-E9A6B955E9AC}" dt="2022-05-03T10:07:48.776" v="11"/>
          <ac:spMkLst>
            <pc:docMk/>
            <pc:sldMk cId="1607000991" sldId="286"/>
            <ac:spMk id="14" creationId="{472E3A19-F5D5-48FC-BB9C-48C2F68F598B}"/>
          </ac:spMkLst>
        </pc:spChg>
        <pc:spChg chg="add">
          <ac:chgData name="BHASKAR JOSHI" userId="S::bhaskar.joshi@research.iiit.ac.in::9fae0c0f-8388-482c-9b71-0ef6148c8f9a" providerId="AD" clId="Web-{6FF91BF4-408E-E8CF-0CCA-E9A6B955E9AC}" dt="2022-05-03T10:07:48.776" v="11"/>
          <ac:spMkLst>
            <pc:docMk/>
            <pc:sldMk cId="1607000991" sldId="286"/>
            <ac:spMk id="16" creationId="{7A62E32F-BB65-43A8-8EB5-92346890E549}"/>
          </ac:spMkLst>
        </pc:spChg>
        <pc:spChg chg="add">
          <ac:chgData name="BHASKAR JOSHI" userId="S::bhaskar.joshi@research.iiit.ac.in::9fae0c0f-8388-482c-9b71-0ef6148c8f9a" providerId="AD" clId="Web-{6FF91BF4-408E-E8CF-0CCA-E9A6B955E9AC}" dt="2022-05-03T10:07:48.776" v="11"/>
          <ac:spMkLst>
            <pc:docMk/>
            <pc:sldMk cId="1607000991" sldId="286"/>
            <ac:spMk id="18" creationId="{14E91B64-9FCC-451E-AFB4-A827D6329367}"/>
          </ac:spMkLst>
        </pc:spChg>
      </pc:sldChg>
      <pc:sldChg chg="addSp delSp modSp mod setBg">
        <pc:chgData name="BHASKAR JOSHI" userId="S::bhaskar.joshi@research.iiit.ac.in::9fae0c0f-8388-482c-9b71-0ef6148c8f9a" providerId="AD" clId="Web-{6FF91BF4-408E-E8CF-0CCA-E9A6B955E9AC}" dt="2022-05-03T10:08:02.479" v="16"/>
        <pc:sldMkLst>
          <pc:docMk/>
          <pc:sldMk cId="4255835682" sldId="290"/>
        </pc:sldMkLst>
        <pc:spChg chg="mod">
          <ac:chgData name="BHASKAR JOSHI" userId="S::bhaskar.joshi@research.iiit.ac.in::9fae0c0f-8388-482c-9b71-0ef6148c8f9a" providerId="AD" clId="Web-{6FF91BF4-408E-E8CF-0CCA-E9A6B955E9AC}" dt="2022-05-03T10:08:02.479" v="16"/>
          <ac:spMkLst>
            <pc:docMk/>
            <pc:sldMk cId="4255835682" sldId="290"/>
            <ac:spMk id="2" creationId="{6926423A-5DA1-B20B-69F2-6C649169C023}"/>
          </ac:spMkLst>
        </pc:spChg>
        <pc:spChg chg="add del">
          <ac:chgData name="BHASKAR JOSHI" userId="S::bhaskar.joshi@research.iiit.ac.in::9fae0c0f-8388-482c-9b71-0ef6148c8f9a" providerId="AD" clId="Web-{6FF91BF4-408E-E8CF-0CCA-E9A6B955E9AC}" dt="2022-05-03T10:08:02.479" v="15"/>
          <ac:spMkLst>
            <pc:docMk/>
            <pc:sldMk cId="4255835682" sldId="290"/>
            <ac:spMk id="18" creationId="{DDE82703-6163-D94F-65C6-044BA9D9FDBD}"/>
          </ac:spMkLst>
        </pc:spChg>
        <pc:spChg chg="add del">
          <ac:chgData name="BHASKAR JOSHI" userId="S::bhaskar.joshi@research.iiit.ac.in::9fae0c0f-8388-482c-9b71-0ef6148c8f9a" providerId="AD" clId="Web-{6FF91BF4-408E-E8CF-0CCA-E9A6B955E9AC}" dt="2022-05-03T10:07:58.464" v="13"/>
          <ac:spMkLst>
            <pc:docMk/>
            <pc:sldMk cId="4255835682" sldId="290"/>
            <ac:spMk id="19" creationId="{A4AC5506-6312-4701-8D3C-40187889A947}"/>
          </ac:spMkLst>
        </pc:spChg>
        <pc:spChg chg="add del">
          <ac:chgData name="BHASKAR JOSHI" userId="S::bhaskar.joshi@research.iiit.ac.in::9fae0c0f-8388-482c-9b71-0ef6148c8f9a" providerId="AD" clId="Web-{6FF91BF4-408E-E8CF-0CCA-E9A6B955E9AC}" dt="2022-05-03T10:08:02.479" v="15"/>
          <ac:spMkLst>
            <pc:docMk/>
            <pc:sldMk cId="4255835682" sldId="290"/>
            <ac:spMk id="21" creationId="{FF9B822F-893E-44C8-963C-64F50ACECBB2}"/>
          </ac:spMkLst>
        </pc:spChg>
        <pc:spChg chg="add del">
          <ac:chgData name="BHASKAR JOSHI" userId="S::bhaskar.joshi@research.iiit.ac.in::9fae0c0f-8388-482c-9b71-0ef6148c8f9a" providerId="AD" clId="Web-{6FF91BF4-408E-E8CF-0CCA-E9A6B955E9AC}" dt="2022-05-03T10:08:02.479" v="15"/>
          <ac:spMkLst>
            <pc:docMk/>
            <pc:sldMk cId="4255835682" sldId="290"/>
            <ac:spMk id="23" creationId="{EBF87945-A001-489F-9D9B-7D9435F0B9CA}"/>
          </ac:spMkLst>
        </pc:spChg>
        <pc:spChg chg="add">
          <ac:chgData name="BHASKAR JOSHI" userId="S::bhaskar.joshi@research.iiit.ac.in::9fae0c0f-8388-482c-9b71-0ef6148c8f9a" providerId="AD" clId="Web-{6FF91BF4-408E-E8CF-0CCA-E9A6B955E9AC}" dt="2022-05-03T10:08:02.479" v="16"/>
          <ac:spMkLst>
            <pc:docMk/>
            <pc:sldMk cId="4255835682" sldId="290"/>
            <ac:spMk id="25" creationId="{A4AC5506-6312-4701-8D3C-40187889A947}"/>
          </ac:spMkLst>
        </pc:spChg>
        <pc:picChg chg="mod">
          <ac:chgData name="BHASKAR JOSHI" userId="S::bhaskar.joshi@research.iiit.ac.in::9fae0c0f-8388-482c-9b71-0ef6148c8f9a" providerId="AD" clId="Web-{6FF91BF4-408E-E8CF-0CCA-E9A6B955E9AC}" dt="2022-05-03T10:08:02.479" v="16"/>
          <ac:picMkLst>
            <pc:docMk/>
            <pc:sldMk cId="4255835682" sldId="290"/>
            <ac:picMk id="14" creationId="{ED8E53B6-CCB4-504F-1A78-8B6E0C1A5DAA}"/>
          </ac:picMkLst>
        </pc:picChg>
      </pc:sldChg>
      <pc:sldChg chg="addSp delSp modSp">
        <pc:chgData name="BHASKAR JOSHI" userId="S::bhaskar.joshi@research.iiit.ac.in::9fae0c0f-8388-482c-9b71-0ef6148c8f9a" providerId="AD" clId="Web-{6FF91BF4-408E-E8CF-0CCA-E9A6B955E9AC}" dt="2022-05-03T10:08:06.667" v="17"/>
        <pc:sldMkLst>
          <pc:docMk/>
          <pc:sldMk cId="2902174761" sldId="294"/>
        </pc:sldMkLst>
        <pc:spChg chg="mod">
          <ac:chgData name="BHASKAR JOSHI" userId="S::bhaskar.joshi@research.iiit.ac.in::9fae0c0f-8388-482c-9b71-0ef6148c8f9a" providerId="AD" clId="Web-{6FF91BF4-408E-E8CF-0CCA-E9A6B955E9AC}" dt="2022-05-03T10:08:06.667" v="17"/>
          <ac:spMkLst>
            <pc:docMk/>
            <pc:sldMk cId="2902174761" sldId="294"/>
            <ac:spMk id="2" creationId="{6926423A-5DA1-B20B-69F2-6C649169C023}"/>
          </ac:spMkLst>
        </pc:spChg>
        <pc:spChg chg="mod">
          <ac:chgData name="BHASKAR JOSHI" userId="S::bhaskar.joshi@research.iiit.ac.in::9fae0c0f-8388-482c-9b71-0ef6148c8f9a" providerId="AD" clId="Web-{6FF91BF4-408E-E8CF-0CCA-E9A6B955E9AC}" dt="2022-05-03T10:08:06.667" v="17"/>
          <ac:spMkLst>
            <pc:docMk/>
            <pc:sldMk cId="2902174761" sldId="294"/>
            <ac:spMk id="3" creationId="{907E9A2B-D811-E881-A38A-7D6D10834E83}"/>
          </ac:spMkLst>
        </pc:spChg>
        <pc:spChg chg="del">
          <ac:chgData name="BHASKAR JOSHI" userId="S::bhaskar.joshi@research.iiit.ac.in::9fae0c0f-8388-482c-9b71-0ef6148c8f9a" providerId="AD" clId="Web-{6FF91BF4-408E-E8CF-0CCA-E9A6B955E9AC}" dt="2022-05-03T10:08:06.667" v="17"/>
          <ac:spMkLst>
            <pc:docMk/>
            <pc:sldMk cId="2902174761" sldId="294"/>
            <ac:spMk id="8" creationId="{907EF6B7-1338-4443-8C46-6A318D952DFD}"/>
          </ac:spMkLst>
        </pc:spChg>
        <pc:spChg chg="del">
          <ac:chgData name="BHASKAR JOSHI" userId="S::bhaskar.joshi@research.iiit.ac.in::9fae0c0f-8388-482c-9b71-0ef6148c8f9a" providerId="AD" clId="Web-{6FF91BF4-408E-E8CF-0CCA-E9A6B955E9AC}" dt="2022-05-03T10:08:06.667" v="17"/>
          <ac:spMkLst>
            <pc:docMk/>
            <pc:sldMk cId="2902174761" sldId="294"/>
            <ac:spMk id="10" creationId="{DAAE4CDD-124C-4DCF-9584-B6033B545DD5}"/>
          </ac:spMkLst>
        </pc:spChg>
        <pc:spChg chg="del">
          <ac:chgData name="BHASKAR JOSHI" userId="S::bhaskar.joshi@research.iiit.ac.in::9fae0c0f-8388-482c-9b71-0ef6148c8f9a" providerId="AD" clId="Web-{6FF91BF4-408E-E8CF-0CCA-E9A6B955E9AC}" dt="2022-05-03T10:08:06.667" v="17"/>
          <ac:spMkLst>
            <pc:docMk/>
            <pc:sldMk cId="2902174761" sldId="294"/>
            <ac:spMk id="12" creationId="{081E4A58-353D-44AE-B2FC-2A74E2E400F7}"/>
          </ac:spMkLst>
        </pc:spChg>
        <pc:picChg chg="add">
          <ac:chgData name="BHASKAR JOSHI" userId="S::bhaskar.joshi@research.iiit.ac.in::9fae0c0f-8388-482c-9b71-0ef6148c8f9a" providerId="AD" clId="Web-{6FF91BF4-408E-E8CF-0CCA-E9A6B955E9AC}" dt="2022-05-03T10:08:06.667" v="17"/>
          <ac:picMkLst>
            <pc:docMk/>
            <pc:sldMk cId="2902174761" sldId="294"/>
            <ac:picMk id="14" creationId="{1E75F1EC-3E93-A64D-B5E4-416DCB5C718A}"/>
          </ac:picMkLst>
        </pc:picChg>
        <pc:cxnChg chg="add">
          <ac:chgData name="BHASKAR JOSHI" userId="S::bhaskar.joshi@research.iiit.ac.in::9fae0c0f-8388-482c-9b71-0ef6148c8f9a" providerId="AD" clId="Web-{6FF91BF4-408E-E8CF-0CCA-E9A6B955E9AC}" dt="2022-05-03T10:08:06.667" v="17"/>
          <ac:cxnSpMkLst>
            <pc:docMk/>
            <pc:sldMk cId="2902174761" sldId="294"/>
            <ac:cxnSpMk id="18" creationId="{A7F400EE-A8A5-48AF-B4D6-291B52C6F0B0}"/>
          </ac:cxnSpMkLst>
        </pc:cxnChg>
      </pc:sldChg>
      <pc:sldChg chg="addSp delSp modSp mod setBg">
        <pc:chgData name="BHASKAR JOSHI" userId="S::bhaskar.joshi@research.iiit.ac.in::9fae0c0f-8388-482c-9b71-0ef6148c8f9a" providerId="AD" clId="Web-{6FF91BF4-408E-E8CF-0CCA-E9A6B955E9AC}" dt="2022-05-03T10:08:12.823" v="18"/>
        <pc:sldMkLst>
          <pc:docMk/>
          <pc:sldMk cId="3756399021" sldId="303"/>
        </pc:sldMkLst>
        <pc:spChg chg="mod">
          <ac:chgData name="BHASKAR JOSHI" userId="S::bhaskar.joshi@research.iiit.ac.in::9fae0c0f-8388-482c-9b71-0ef6148c8f9a" providerId="AD" clId="Web-{6FF91BF4-408E-E8CF-0CCA-E9A6B955E9AC}" dt="2022-05-03T10:08:12.823" v="18"/>
          <ac:spMkLst>
            <pc:docMk/>
            <pc:sldMk cId="3756399021" sldId="303"/>
            <ac:spMk id="2" creationId="{6926423A-5DA1-B20B-69F2-6C649169C023}"/>
          </ac:spMkLst>
        </pc:spChg>
        <pc:spChg chg="del">
          <ac:chgData name="BHASKAR JOSHI" userId="S::bhaskar.joshi@research.iiit.ac.in::9fae0c0f-8388-482c-9b71-0ef6148c8f9a" providerId="AD" clId="Web-{6FF91BF4-408E-E8CF-0CCA-E9A6B955E9AC}" dt="2022-05-03T10:08:12.823" v="18"/>
          <ac:spMkLst>
            <pc:docMk/>
            <pc:sldMk cId="3756399021" sldId="303"/>
            <ac:spMk id="3" creationId="{907E9A2B-D811-E881-A38A-7D6D10834E83}"/>
          </ac:spMkLst>
        </pc:spChg>
        <pc:graphicFrameChg chg="add">
          <ac:chgData name="BHASKAR JOSHI" userId="S::bhaskar.joshi@research.iiit.ac.in::9fae0c0f-8388-482c-9b71-0ef6148c8f9a" providerId="AD" clId="Web-{6FF91BF4-408E-E8CF-0CCA-E9A6B955E9AC}" dt="2022-05-03T10:08:12.823" v="18"/>
          <ac:graphicFrameMkLst>
            <pc:docMk/>
            <pc:sldMk cId="3756399021" sldId="303"/>
            <ac:graphicFrameMk id="5" creationId="{FE3EBB1E-84E8-A657-D65E-13B4B878C476}"/>
          </ac:graphicFrameMkLst>
        </pc:graphicFrameChg>
        <pc:picChg chg="add">
          <ac:chgData name="BHASKAR JOSHI" userId="S::bhaskar.joshi@research.iiit.ac.in::9fae0c0f-8388-482c-9b71-0ef6148c8f9a" providerId="AD" clId="Web-{6FF91BF4-408E-E8CF-0CCA-E9A6B955E9AC}" dt="2022-05-03T10:08:12.823" v="18"/>
          <ac:picMkLst>
            <pc:docMk/>
            <pc:sldMk cId="3756399021" sldId="303"/>
            <ac:picMk id="6" creationId="{6D9CE514-C699-6534-717A-12BB7BE7CAB9}"/>
          </ac:picMkLst>
        </pc:picChg>
        <pc:cxnChg chg="add">
          <ac:chgData name="BHASKAR JOSHI" userId="S::bhaskar.joshi@research.iiit.ac.in::9fae0c0f-8388-482c-9b71-0ef6148c8f9a" providerId="AD" clId="Web-{6FF91BF4-408E-E8CF-0CCA-E9A6B955E9AC}" dt="2022-05-03T10:08:12.823" v="18"/>
          <ac:cxnSpMkLst>
            <pc:docMk/>
            <pc:sldMk cId="3756399021" sldId="303"/>
            <ac:cxnSpMk id="10" creationId="{A7F400EE-A8A5-48AF-B4D6-291B52C6F0B0}"/>
          </ac:cxnSpMkLst>
        </pc:cxnChg>
      </pc:sldChg>
      <pc:sldChg chg="addSp modSp mod setBg">
        <pc:chgData name="BHASKAR JOSHI" userId="S::bhaskar.joshi@research.iiit.ac.in::9fae0c0f-8388-482c-9b71-0ef6148c8f9a" providerId="AD" clId="Web-{6FF91BF4-408E-E8CF-0CCA-E9A6B955E9AC}" dt="2022-05-03T10:08:28.730" v="19"/>
        <pc:sldMkLst>
          <pc:docMk/>
          <pc:sldMk cId="1530997529" sldId="309"/>
        </pc:sldMkLst>
        <pc:spChg chg="mod">
          <ac:chgData name="BHASKAR JOSHI" userId="S::bhaskar.joshi@research.iiit.ac.in::9fae0c0f-8388-482c-9b71-0ef6148c8f9a" providerId="AD" clId="Web-{6FF91BF4-408E-E8CF-0CCA-E9A6B955E9AC}" dt="2022-05-03T10:08:28.730" v="19"/>
          <ac:spMkLst>
            <pc:docMk/>
            <pc:sldMk cId="1530997529" sldId="309"/>
            <ac:spMk id="2" creationId="{6926423A-5DA1-B20B-69F2-6C649169C023}"/>
          </ac:spMkLst>
        </pc:spChg>
        <pc:spChg chg="mod">
          <ac:chgData name="BHASKAR JOSHI" userId="S::bhaskar.joshi@research.iiit.ac.in::9fae0c0f-8388-482c-9b71-0ef6148c8f9a" providerId="AD" clId="Web-{6FF91BF4-408E-E8CF-0CCA-E9A6B955E9AC}" dt="2022-05-03T10:08:28.730" v="19"/>
          <ac:spMkLst>
            <pc:docMk/>
            <pc:sldMk cId="1530997529" sldId="309"/>
            <ac:spMk id="3" creationId="{907E9A2B-D811-E881-A38A-7D6D10834E83}"/>
          </ac:spMkLst>
        </pc:spChg>
        <pc:spChg chg="add">
          <ac:chgData name="BHASKAR JOSHI" userId="S::bhaskar.joshi@research.iiit.ac.in::9fae0c0f-8388-482c-9b71-0ef6148c8f9a" providerId="AD" clId="Web-{6FF91BF4-408E-E8CF-0CCA-E9A6B955E9AC}" dt="2022-05-03T10:08:28.730" v="19"/>
          <ac:spMkLst>
            <pc:docMk/>
            <pc:sldMk cId="1530997529" sldId="309"/>
            <ac:spMk id="9" creationId="{04812C46-200A-4DEB-A05E-3ED6C68C2387}"/>
          </ac:spMkLst>
        </pc:spChg>
        <pc:spChg chg="add">
          <ac:chgData name="BHASKAR JOSHI" userId="S::bhaskar.joshi@research.iiit.ac.in::9fae0c0f-8388-482c-9b71-0ef6148c8f9a" providerId="AD" clId="Web-{6FF91BF4-408E-E8CF-0CCA-E9A6B955E9AC}" dt="2022-05-03T10:08:28.730" v="19"/>
          <ac:spMkLst>
            <pc:docMk/>
            <pc:sldMk cId="1530997529" sldId="309"/>
            <ac:spMk id="11" creationId="{D1EA859B-E555-4109-94F3-6700E046E008}"/>
          </ac:spMkLst>
        </pc:spChg>
        <pc:picChg chg="add">
          <ac:chgData name="BHASKAR JOSHI" userId="S::bhaskar.joshi@research.iiit.ac.in::9fae0c0f-8388-482c-9b71-0ef6148c8f9a" providerId="AD" clId="Web-{6FF91BF4-408E-E8CF-0CCA-E9A6B955E9AC}" dt="2022-05-03T10:08:28.730" v="19"/>
          <ac:picMkLst>
            <pc:docMk/>
            <pc:sldMk cId="1530997529" sldId="309"/>
            <ac:picMk id="5" creationId="{2D331950-E241-A6C2-3DB4-3D2827B28CDD}"/>
          </ac:picMkLst>
        </pc:picChg>
      </pc:sldChg>
      <pc:sldChg chg="addSp modSp mod setBg">
        <pc:chgData name="BHASKAR JOSHI" userId="S::bhaskar.joshi@research.iiit.ac.in::9fae0c0f-8388-482c-9b71-0ef6148c8f9a" providerId="AD" clId="Web-{6FF91BF4-408E-E8CF-0CCA-E9A6B955E9AC}" dt="2022-05-03T10:08:36.636" v="20"/>
        <pc:sldMkLst>
          <pc:docMk/>
          <pc:sldMk cId="389623408" sldId="311"/>
        </pc:sldMkLst>
        <pc:spChg chg="mod">
          <ac:chgData name="BHASKAR JOSHI" userId="S::bhaskar.joshi@research.iiit.ac.in::9fae0c0f-8388-482c-9b71-0ef6148c8f9a" providerId="AD" clId="Web-{6FF91BF4-408E-E8CF-0CCA-E9A6B955E9AC}" dt="2022-05-03T10:08:36.636" v="20"/>
          <ac:spMkLst>
            <pc:docMk/>
            <pc:sldMk cId="389623408" sldId="311"/>
            <ac:spMk id="2" creationId="{6926423A-5DA1-B20B-69F2-6C649169C023}"/>
          </ac:spMkLst>
        </pc:spChg>
        <pc:spChg chg="mod">
          <ac:chgData name="BHASKAR JOSHI" userId="S::bhaskar.joshi@research.iiit.ac.in::9fae0c0f-8388-482c-9b71-0ef6148c8f9a" providerId="AD" clId="Web-{6FF91BF4-408E-E8CF-0CCA-E9A6B955E9AC}" dt="2022-05-03T10:08:36.636" v="20"/>
          <ac:spMkLst>
            <pc:docMk/>
            <pc:sldMk cId="389623408" sldId="311"/>
            <ac:spMk id="3" creationId="{907E9A2B-D811-E881-A38A-7D6D10834E83}"/>
          </ac:spMkLst>
        </pc:spChg>
        <pc:spChg chg="add">
          <ac:chgData name="BHASKAR JOSHI" userId="S::bhaskar.joshi@research.iiit.ac.in::9fae0c0f-8388-482c-9b71-0ef6148c8f9a" providerId="AD" clId="Web-{6FF91BF4-408E-E8CF-0CCA-E9A6B955E9AC}" dt="2022-05-03T10:08:36.636" v="20"/>
          <ac:spMkLst>
            <pc:docMk/>
            <pc:sldMk cId="389623408" sldId="311"/>
            <ac:spMk id="9" creationId="{04812C46-200A-4DEB-A05E-3ED6C68C2387}"/>
          </ac:spMkLst>
        </pc:spChg>
        <pc:spChg chg="add">
          <ac:chgData name="BHASKAR JOSHI" userId="S::bhaskar.joshi@research.iiit.ac.in::9fae0c0f-8388-482c-9b71-0ef6148c8f9a" providerId="AD" clId="Web-{6FF91BF4-408E-E8CF-0CCA-E9A6B955E9AC}" dt="2022-05-03T10:08:36.636" v="20"/>
          <ac:spMkLst>
            <pc:docMk/>
            <pc:sldMk cId="389623408" sldId="311"/>
            <ac:spMk id="11" creationId="{D1EA859B-E555-4109-94F3-6700E046E008}"/>
          </ac:spMkLst>
        </pc:spChg>
        <pc:picChg chg="add">
          <ac:chgData name="BHASKAR JOSHI" userId="S::bhaskar.joshi@research.iiit.ac.in::9fae0c0f-8388-482c-9b71-0ef6148c8f9a" providerId="AD" clId="Web-{6FF91BF4-408E-E8CF-0CCA-E9A6B955E9AC}" dt="2022-05-03T10:08:36.636" v="20"/>
          <ac:picMkLst>
            <pc:docMk/>
            <pc:sldMk cId="389623408" sldId="311"/>
            <ac:picMk id="5" creationId="{566ED305-CE7B-23F5-4C43-1B752F39B52E}"/>
          </ac:picMkLst>
        </pc:picChg>
      </pc:sldChg>
      <pc:sldChg chg="addSp delSp modSp">
        <pc:chgData name="BHASKAR JOSHI" userId="S::bhaskar.joshi@research.iiit.ac.in::9fae0c0f-8388-482c-9b71-0ef6148c8f9a" providerId="AD" clId="Web-{6FF91BF4-408E-E8CF-0CCA-E9A6B955E9AC}" dt="2022-05-03T10:08:43.058" v="21"/>
        <pc:sldMkLst>
          <pc:docMk/>
          <pc:sldMk cId="193864817" sldId="314"/>
        </pc:sldMkLst>
        <pc:spChg chg="mod">
          <ac:chgData name="BHASKAR JOSHI" userId="S::bhaskar.joshi@research.iiit.ac.in::9fae0c0f-8388-482c-9b71-0ef6148c8f9a" providerId="AD" clId="Web-{6FF91BF4-408E-E8CF-0CCA-E9A6B955E9AC}" dt="2022-05-03T10:08:43.058" v="21"/>
          <ac:spMkLst>
            <pc:docMk/>
            <pc:sldMk cId="193864817" sldId="314"/>
            <ac:spMk id="2" creationId="{6926423A-5DA1-B20B-69F2-6C649169C023}"/>
          </ac:spMkLst>
        </pc:spChg>
        <pc:spChg chg="mod">
          <ac:chgData name="BHASKAR JOSHI" userId="S::bhaskar.joshi@research.iiit.ac.in::9fae0c0f-8388-482c-9b71-0ef6148c8f9a" providerId="AD" clId="Web-{6FF91BF4-408E-E8CF-0CCA-E9A6B955E9AC}" dt="2022-05-03T10:08:43.058" v="21"/>
          <ac:spMkLst>
            <pc:docMk/>
            <pc:sldMk cId="193864817" sldId="314"/>
            <ac:spMk id="3" creationId="{907E9A2B-D811-E881-A38A-7D6D10834E83}"/>
          </ac:spMkLst>
        </pc:spChg>
        <pc:spChg chg="del">
          <ac:chgData name="BHASKAR JOSHI" userId="S::bhaskar.joshi@research.iiit.ac.in::9fae0c0f-8388-482c-9b71-0ef6148c8f9a" providerId="AD" clId="Web-{6FF91BF4-408E-E8CF-0CCA-E9A6B955E9AC}" dt="2022-05-03T10:08:43.058" v="21"/>
          <ac:spMkLst>
            <pc:docMk/>
            <pc:sldMk cId="193864817" sldId="314"/>
            <ac:spMk id="9" creationId="{2B97F24A-32CE-4C1C-A50D-3016B394DCFB}"/>
          </ac:spMkLst>
        </pc:spChg>
        <pc:spChg chg="del">
          <ac:chgData name="BHASKAR JOSHI" userId="S::bhaskar.joshi@research.iiit.ac.in::9fae0c0f-8388-482c-9b71-0ef6148c8f9a" providerId="AD" clId="Web-{6FF91BF4-408E-E8CF-0CCA-E9A6B955E9AC}" dt="2022-05-03T10:08:43.058" v="21"/>
          <ac:spMkLst>
            <pc:docMk/>
            <pc:sldMk cId="193864817" sldId="314"/>
            <ac:spMk id="11" creationId="{CD8B4F24-440B-49E9-B85D-733523DC064B}"/>
          </ac:spMkLst>
        </pc:spChg>
        <pc:spChg chg="add">
          <ac:chgData name="BHASKAR JOSHI" userId="S::bhaskar.joshi@research.iiit.ac.in::9fae0c0f-8388-482c-9b71-0ef6148c8f9a" providerId="AD" clId="Web-{6FF91BF4-408E-E8CF-0CCA-E9A6B955E9AC}" dt="2022-05-03T10:08:43.058" v="21"/>
          <ac:spMkLst>
            <pc:docMk/>
            <pc:sldMk cId="193864817" sldId="314"/>
            <ac:spMk id="16" creationId="{5E39A796-BE83-48B1-B33F-35C4A32AAB57}"/>
          </ac:spMkLst>
        </pc:spChg>
        <pc:spChg chg="add">
          <ac:chgData name="BHASKAR JOSHI" userId="S::bhaskar.joshi@research.iiit.ac.in::9fae0c0f-8388-482c-9b71-0ef6148c8f9a" providerId="AD" clId="Web-{6FF91BF4-408E-E8CF-0CCA-E9A6B955E9AC}" dt="2022-05-03T10:08:43.058" v="21"/>
          <ac:spMkLst>
            <pc:docMk/>
            <pc:sldMk cId="193864817" sldId="314"/>
            <ac:spMk id="18" creationId="{72F84B47-E267-4194-8194-831DB7B5547F}"/>
          </ac:spMkLst>
        </pc:spChg>
        <pc:picChg chg="mod">
          <ac:chgData name="BHASKAR JOSHI" userId="S::bhaskar.joshi@research.iiit.ac.in::9fae0c0f-8388-482c-9b71-0ef6148c8f9a" providerId="AD" clId="Web-{6FF91BF4-408E-E8CF-0CCA-E9A6B955E9AC}" dt="2022-05-03T10:08:43.058" v="21"/>
          <ac:picMkLst>
            <pc:docMk/>
            <pc:sldMk cId="193864817" sldId="314"/>
            <ac:picMk id="4" creationId="{FE8139CE-9401-C40C-09BE-E97FAD1AF1FF}"/>
          </ac:picMkLst>
        </pc:picChg>
      </pc:sldChg>
      <pc:sldChg chg="addSp modSp mod setBg">
        <pc:chgData name="BHASKAR JOSHI" userId="S::bhaskar.joshi@research.iiit.ac.in::9fae0c0f-8388-482c-9b71-0ef6148c8f9a" providerId="AD" clId="Web-{6FF91BF4-408E-E8CF-0CCA-E9A6B955E9AC}" dt="2022-05-03T10:08:48.434" v="22"/>
        <pc:sldMkLst>
          <pc:docMk/>
          <pc:sldMk cId="3868087254" sldId="315"/>
        </pc:sldMkLst>
        <pc:spChg chg="mod">
          <ac:chgData name="BHASKAR JOSHI" userId="S::bhaskar.joshi@research.iiit.ac.in::9fae0c0f-8388-482c-9b71-0ef6148c8f9a" providerId="AD" clId="Web-{6FF91BF4-408E-E8CF-0CCA-E9A6B955E9AC}" dt="2022-05-03T10:08:48.434" v="22"/>
          <ac:spMkLst>
            <pc:docMk/>
            <pc:sldMk cId="3868087254" sldId="315"/>
            <ac:spMk id="2" creationId="{6926423A-5DA1-B20B-69F2-6C649169C023}"/>
          </ac:spMkLst>
        </pc:spChg>
        <pc:spChg chg="mod">
          <ac:chgData name="BHASKAR JOSHI" userId="S::bhaskar.joshi@research.iiit.ac.in::9fae0c0f-8388-482c-9b71-0ef6148c8f9a" providerId="AD" clId="Web-{6FF91BF4-408E-E8CF-0CCA-E9A6B955E9AC}" dt="2022-05-03T10:08:48.434" v="22"/>
          <ac:spMkLst>
            <pc:docMk/>
            <pc:sldMk cId="3868087254" sldId="315"/>
            <ac:spMk id="3" creationId="{907E9A2B-D811-E881-A38A-7D6D10834E83}"/>
          </ac:spMkLst>
        </pc:spChg>
        <pc:spChg chg="add">
          <ac:chgData name="BHASKAR JOSHI" userId="S::bhaskar.joshi@research.iiit.ac.in::9fae0c0f-8388-482c-9b71-0ef6148c8f9a" providerId="AD" clId="Web-{6FF91BF4-408E-E8CF-0CCA-E9A6B955E9AC}" dt="2022-05-03T10:08:48.434" v="22"/>
          <ac:spMkLst>
            <pc:docMk/>
            <pc:sldMk cId="3868087254" sldId="315"/>
            <ac:spMk id="8" creationId="{7CB4857B-ED7C-444D-9F04-2F885114A1C2}"/>
          </ac:spMkLst>
        </pc:spChg>
        <pc:spChg chg="add">
          <ac:chgData name="BHASKAR JOSHI" userId="S::bhaskar.joshi@research.iiit.ac.in::9fae0c0f-8388-482c-9b71-0ef6148c8f9a" providerId="AD" clId="Web-{6FF91BF4-408E-E8CF-0CCA-E9A6B955E9AC}" dt="2022-05-03T10:08:48.434" v="22"/>
          <ac:spMkLst>
            <pc:docMk/>
            <pc:sldMk cId="3868087254" sldId="315"/>
            <ac:spMk id="10" creationId="{D18046FB-44EA-4FD8-A585-EA09A319B2D0}"/>
          </ac:spMkLst>
        </pc:spChg>
        <pc:spChg chg="add">
          <ac:chgData name="BHASKAR JOSHI" userId="S::bhaskar.joshi@research.iiit.ac.in::9fae0c0f-8388-482c-9b71-0ef6148c8f9a" providerId="AD" clId="Web-{6FF91BF4-408E-E8CF-0CCA-E9A6B955E9AC}" dt="2022-05-03T10:08:48.434" v="22"/>
          <ac:spMkLst>
            <pc:docMk/>
            <pc:sldMk cId="3868087254" sldId="315"/>
            <ac:spMk id="12" creationId="{479F5F2B-8B58-4140-AE6A-51F6C67B18D9}"/>
          </ac:spMkLst>
        </pc:spChg>
      </pc:sldChg>
      <pc:sldChg chg="addSp delSp modSp mod setBg setClrOvrMap">
        <pc:chgData name="BHASKAR JOSHI" userId="S::bhaskar.joshi@research.iiit.ac.in::9fae0c0f-8388-482c-9b71-0ef6148c8f9a" providerId="AD" clId="Web-{6FF91BF4-408E-E8CF-0CCA-E9A6B955E9AC}" dt="2022-05-03T10:09:52.310" v="44"/>
        <pc:sldMkLst>
          <pc:docMk/>
          <pc:sldMk cId="2595369698" sldId="316"/>
        </pc:sldMkLst>
        <pc:spChg chg="mod">
          <ac:chgData name="BHASKAR JOSHI" userId="S::bhaskar.joshi@research.iiit.ac.in::9fae0c0f-8388-482c-9b71-0ef6148c8f9a" providerId="AD" clId="Web-{6FF91BF4-408E-E8CF-0CCA-E9A6B955E9AC}" dt="2022-05-03T10:09:52.310" v="44"/>
          <ac:spMkLst>
            <pc:docMk/>
            <pc:sldMk cId="2595369698" sldId="316"/>
            <ac:spMk id="2" creationId="{6926423A-5DA1-B20B-69F2-6C649169C023}"/>
          </ac:spMkLst>
        </pc:spChg>
        <pc:spChg chg="add del">
          <ac:chgData name="BHASKAR JOSHI" userId="S::bhaskar.joshi@research.iiit.ac.in::9fae0c0f-8388-482c-9b71-0ef6148c8f9a" providerId="AD" clId="Web-{6FF91BF4-408E-E8CF-0CCA-E9A6B955E9AC}" dt="2022-05-03T10:09:52.310" v="44"/>
          <ac:spMkLst>
            <pc:docMk/>
            <pc:sldMk cId="2595369698" sldId="316"/>
            <ac:spMk id="3" creationId="{907E9A2B-D811-E881-A38A-7D6D10834E83}"/>
          </ac:spMkLst>
        </pc:spChg>
        <pc:spChg chg="add del">
          <ac:chgData name="BHASKAR JOSHI" userId="S::bhaskar.joshi@research.iiit.ac.in::9fae0c0f-8388-482c-9b71-0ef6148c8f9a" providerId="AD" clId="Web-{6FF91BF4-408E-E8CF-0CCA-E9A6B955E9AC}" dt="2022-05-03T10:09:52.263" v="43"/>
          <ac:spMkLst>
            <pc:docMk/>
            <pc:sldMk cId="2595369698" sldId="316"/>
            <ac:spMk id="9" creationId="{6EBF06A5-4173-45DE-87B1-0791E098A374}"/>
          </ac:spMkLst>
        </pc:spChg>
        <pc:spChg chg="add del">
          <ac:chgData name="BHASKAR JOSHI" userId="S::bhaskar.joshi@research.iiit.ac.in::9fae0c0f-8388-482c-9b71-0ef6148c8f9a" providerId="AD" clId="Web-{6FF91BF4-408E-E8CF-0CCA-E9A6B955E9AC}" dt="2022-05-03T10:09:48.685" v="41"/>
          <ac:spMkLst>
            <pc:docMk/>
            <pc:sldMk cId="2595369698" sldId="316"/>
            <ac:spMk id="10" creationId="{B50AB553-2A96-4A92-96F2-93548E096954}"/>
          </ac:spMkLst>
        </pc:spChg>
        <pc:spChg chg="add del">
          <ac:chgData name="BHASKAR JOSHI" userId="S::bhaskar.joshi@research.iiit.ac.in::9fae0c0f-8388-482c-9b71-0ef6148c8f9a" providerId="AD" clId="Web-{6FF91BF4-408E-E8CF-0CCA-E9A6B955E9AC}" dt="2022-05-03T10:09:52.263" v="43"/>
          <ac:spMkLst>
            <pc:docMk/>
            <pc:sldMk cId="2595369698" sldId="316"/>
            <ac:spMk id="11" creationId="{581DAA37-DAFB-47C9-9EE7-11C030BEC838}"/>
          </ac:spMkLst>
        </pc:spChg>
        <pc:spChg chg="add del">
          <ac:chgData name="BHASKAR JOSHI" userId="S::bhaskar.joshi@research.iiit.ac.in::9fae0c0f-8388-482c-9b71-0ef6148c8f9a" providerId="AD" clId="Web-{6FF91BF4-408E-E8CF-0CCA-E9A6B955E9AC}" dt="2022-05-03T10:09:52.263" v="43"/>
          <ac:spMkLst>
            <pc:docMk/>
            <pc:sldMk cId="2595369698" sldId="316"/>
            <ac:spMk id="13" creationId="{F4CBD955-7E14-485C-919F-EC1D1B9BC25C}"/>
          </ac:spMkLst>
        </pc:spChg>
        <pc:spChg chg="add del">
          <ac:chgData name="BHASKAR JOSHI" userId="S::bhaskar.joshi@research.iiit.ac.in::9fae0c0f-8388-482c-9b71-0ef6148c8f9a" providerId="AD" clId="Web-{6FF91BF4-408E-E8CF-0CCA-E9A6B955E9AC}" dt="2022-05-03T10:09:52.263" v="43"/>
          <ac:spMkLst>
            <pc:docMk/>
            <pc:sldMk cId="2595369698" sldId="316"/>
            <ac:spMk id="14" creationId="{907E9A2B-D811-E881-A38A-7D6D10834E83}"/>
          </ac:spMkLst>
        </pc:spChg>
        <pc:spChg chg="add">
          <ac:chgData name="BHASKAR JOSHI" userId="S::bhaskar.joshi@research.iiit.ac.in::9fae0c0f-8388-482c-9b71-0ef6148c8f9a" providerId="AD" clId="Web-{6FF91BF4-408E-E8CF-0CCA-E9A6B955E9AC}" dt="2022-05-03T10:09:52.310" v="44"/>
          <ac:spMkLst>
            <pc:docMk/>
            <pc:sldMk cId="2595369698" sldId="316"/>
            <ac:spMk id="17" creationId="{B50AB553-2A96-4A92-96F2-93548E096954}"/>
          </ac:spMkLst>
        </pc:spChg>
        <pc:graphicFrameChg chg="add del">
          <ac:chgData name="BHASKAR JOSHI" userId="S::bhaskar.joshi@research.iiit.ac.in::9fae0c0f-8388-482c-9b71-0ef6148c8f9a" providerId="AD" clId="Web-{6FF91BF4-408E-E8CF-0CCA-E9A6B955E9AC}" dt="2022-05-03T10:09:48.685" v="41"/>
          <ac:graphicFrameMkLst>
            <pc:docMk/>
            <pc:sldMk cId="2595369698" sldId="316"/>
            <ac:graphicFrameMk id="5" creationId="{88546E61-56F5-BB63-ECC9-4D8C71583F32}"/>
          </ac:graphicFrameMkLst>
        </pc:graphicFrameChg>
        <pc:graphicFrameChg chg="add">
          <ac:chgData name="BHASKAR JOSHI" userId="S::bhaskar.joshi@research.iiit.ac.in::9fae0c0f-8388-482c-9b71-0ef6148c8f9a" providerId="AD" clId="Web-{6FF91BF4-408E-E8CF-0CCA-E9A6B955E9AC}" dt="2022-05-03T10:09:52.310" v="44"/>
          <ac:graphicFrameMkLst>
            <pc:docMk/>
            <pc:sldMk cId="2595369698" sldId="316"/>
            <ac:graphicFrameMk id="18" creationId="{88546E61-56F5-BB63-ECC9-4D8C71583F32}"/>
          </ac:graphicFrameMkLst>
        </pc:graphicFrameChg>
        <pc:picChg chg="add del">
          <ac:chgData name="BHASKAR JOSHI" userId="S::bhaskar.joshi@research.iiit.ac.in::9fae0c0f-8388-482c-9b71-0ef6148c8f9a" providerId="AD" clId="Web-{6FF91BF4-408E-E8CF-0CCA-E9A6B955E9AC}" dt="2022-05-03T10:09:48.685" v="41"/>
          <ac:picMkLst>
            <pc:docMk/>
            <pc:sldMk cId="2595369698" sldId="316"/>
            <ac:picMk id="6" creationId="{62E6E2B3-0CB1-DCC7-A987-44B08EA049E7}"/>
          </ac:picMkLst>
        </pc:picChg>
        <pc:picChg chg="add del">
          <ac:chgData name="BHASKAR JOSHI" userId="S::bhaskar.joshi@research.iiit.ac.in::9fae0c0f-8388-482c-9b71-0ef6148c8f9a" providerId="AD" clId="Web-{6FF91BF4-408E-E8CF-0CCA-E9A6B955E9AC}" dt="2022-05-03T10:09:52.263" v="43"/>
          <ac:picMkLst>
            <pc:docMk/>
            <pc:sldMk cId="2595369698" sldId="316"/>
            <ac:picMk id="12" creationId="{277192AD-4C2C-9C0C-D903-3D6DC4131B63}"/>
          </ac:picMkLst>
        </pc:picChg>
        <pc:picChg chg="add">
          <ac:chgData name="BHASKAR JOSHI" userId="S::bhaskar.joshi@research.iiit.ac.in::9fae0c0f-8388-482c-9b71-0ef6148c8f9a" providerId="AD" clId="Web-{6FF91BF4-408E-E8CF-0CCA-E9A6B955E9AC}" dt="2022-05-03T10:09:52.310" v="44"/>
          <ac:picMkLst>
            <pc:docMk/>
            <pc:sldMk cId="2595369698" sldId="316"/>
            <ac:picMk id="16" creationId="{62E6E2B3-0CB1-DCC7-A987-44B08EA049E7}"/>
          </ac:picMkLst>
        </pc:picChg>
      </pc:sldChg>
      <pc:sldChg chg="addSp delSp modSp mod setBg">
        <pc:chgData name="BHASKAR JOSHI" userId="S::bhaskar.joshi@research.iiit.ac.in::9fae0c0f-8388-482c-9b71-0ef6148c8f9a" providerId="AD" clId="Web-{6FF91BF4-408E-E8CF-0CCA-E9A6B955E9AC}" dt="2022-05-03T10:09:58.201" v="45"/>
        <pc:sldMkLst>
          <pc:docMk/>
          <pc:sldMk cId="4271832876" sldId="317"/>
        </pc:sldMkLst>
        <pc:spChg chg="mod">
          <ac:chgData name="BHASKAR JOSHI" userId="S::bhaskar.joshi@research.iiit.ac.in::9fae0c0f-8388-482c-9b71-0ef6148c8f9a" providerId="AD" clId="Web-{6FF91BF4-408E-E8CF-0CCA-E9A6B955E9AC}" dt="2022-05-03T10:09:58.201" v="45"/>
          <ac:spMkLst>
            <pc:docMk/>
            <pc:sldMk cId="4271832876" sldId="317"/>
            <ac:spMk id="2" creationId="{6926423A-5DA1-B20B-69F2-6C649169C023}"/>
          </ac:spMkLst>
        </pc:spChg>
        <pc:spChg chg="del">
          <ac:chgData name="BHASKAR JOSHI" userId="S::bhaskar.joshi@research.iiit.ac.in::9fae0c0f-8388-482c-9b71-0ef6148c8f9a" providerId="AD" clId="Web-{6FF91BF4-408E-E8CF-0CCA-E9A6B955E9AC}" dt="2022-05-03T10:09:58.201" v="45"/>
          <ac:spMkLst>
            <pc:docMk/>
            <pc:sldMk cId="4271832876" sldId="317"/>
            <ac:spMk id="3" creationId="{907E9A2B-D811-E881-A38A-7D6D10834E83}"/>
          </ac:spMkLst>
        </pc:spChg>
        <pc:spChg chg="add">
          <ac:chgData name="BHASKAR JOSHI" userId="S::bhaskar.joshi@research.iiit.ac.in::9fae0c0f-8388-482c-9b71-0ef6148c8f9a" providerId="AD" clId="Web-{6FF91BF4-408E-E8CF-0CCA-E9A6B955E9AC}" dt="2022-05-03T10:09:58.201" v="45"/>
          <ac:spMkLst>
            <pc:docMk/>
            <pc:sldMk cId="4271832876" sldId="317"/>
            <ac:spMk id="10" creationId="{257363FD-7E77-4145-9483-331A807ADF0E}"/>
          </ac:spMkLst>
        </pc:spChg>
        <pc:graphicFrameChg chg="add">
          <ac:chgData name="BHASKAR JOSHI" userId="S::bhaskar.joshi@research.iiit.ac.in::9fae0c0f-8388-482c-9b71-0ef6148c8f9a" providerId="AD" clId="Web-{6FF91BF4-408E-E8CF-0CCA-E9A6B955E9AC}" dt="2022-05-03T10:09:58.201" v="45"/>
          <ac:graphicFrameMkLst>
            <pc:docMk/>
            <pc:sldMk cId="4271832876" sldId="317"/>
            <ac:graphicFrameMk id="5" creationId="{B1934816-085B-9FEE-14CB-2446EDE5A16F}"/>
          </ac:graphicFrameMkLst>
        </pc:graphicFrameChg>
        <pc:picChg chg="add">
          <ac:chgData name="BHASKAR JOSHI" userId="S::bhaskar.joshi@research.iiit.ac.in::9fae0c0f-8388-482c-9b71-0ef6148c8f9a" providerId="AD" clId="Web-{6FF91BF4-408E-E8CF-0CCA-E9A6B955E9AC}" dt="2022-05-03T10:09:58.201" v="45"/>
          <ac:picMkLst>
            <pc:docMk/>
            <pc:sldMk cId="4271832876" sldId="317"/>
            <ac:picMk id="6" creationId="{E6B3DB38-92F9-B474-E2EF-CD3092D879D3}"/>
          </ac:picMkLst>
        </pc:picChg>
      </pc:sldChg>
      <pc:sldChg chg="addSp delSp modSp mod setBg">
        <pc:chgData name="BHASKAR JOSHI" userId="S::bhaskar.joshi@research.iiit.ac.in::9fae0c0f-8388-482c-9b71-0ef6148c8f9a" providerId="AD" clId="Web-{6FF91BF4-408E-E8CF-0CCA-E9A6B955E9AC}" dt="2022-05-03T10:10:18.248" v="50"/>
        <pc:sldMkLst>
          <pc:docMk/>
          <pc:sldMk cId="1908633691" sldId="318"/>
        </pc:sldMkLst>
        <pc:spChg chg="mod">
          <ac:chgData name="BHASKAR JOSHI" userId="S::bhaskar.joshi@research.iiit.ac.in::9fae0c0f-8388-482c-9b71-0ef6148c8f9a" providerId="AD" clId="Web-{6FF91BF4-408E-E8CF-0CCA-E9A6B955E9AC}" dt="2022-05-03T10:10:18.248" v="50"/>
          <ac:spMkLst>
            <pc:docMk/>
            <pc:sldMk cId="1908633691" sldId="318"/>
            <ac:spMk id="2" creationId="{6926423A-5DA1-B20B-69F2-6C649169C023}"/>
          </ac:spMkLst>
        </pc:spChg>
        <pc:spChg chg="mod">
          <ac:chgData name="BHASKAR JOSHI" userId="S::bhaskar.joshi@research.iiit.ac.in::9fae0c0f-8388-482c-9b71-0ef6148c8f9a" providerId="AD" clId="Web-{6FF91BF4-408E-E8CF-0CCA-E9A6B955E9AC}" dt="2022-05-03T10:10:18.248" v="50"/>
          <ac:spMkLst>
            <pc:docMk/>
            <pc:sldMk cId="1908633691" sldId="318"/>
            <ac:spMk id="3" creationId="{907E9A2B-D811-E881-A38A-7D6D10834E83}"/>
          </ac:spMkLst>
        </pc:spChg>
        <pc:spChg chg="add del">
          <ac:chgData name="BHASKAR JOSHI" userId="S::bhaskar.joshi@research.iiit.ac.in::9fae0c0f-8388-482c-9b71-0ef6148c8f9a" providerId="AD" clId="Web-{6FF91BF4-408E-E8CF-0CCA-E9A6B955E9AC}" dt="2022-05-03T10:10:18.248" v="49"/>
          <ac:spMkLst>
            <pc:docMk/>
            <pc:sldMk cId="1908633691" sldId="318"/>
            <ac:spMk id="8" creationId="{100EDD19-6802-4EC3-95CE-CFFAB042CFD6}"/>
          </ac:spMkLst>
        </pc:spChg>
        <pc:spChg chg="add del">
          <ac:chgData name="BHASKAR JOSHI" userId="S::bhaskar.joshi@research.iiit.ac.in::9fae0c0f-8388-482c-9b71-0ef6148c8f9a" providerId="AD" clId="Web-{6FF91BF4-408E-E8CF-0CCA-E9A6B955E9AC}" dt="2022-05-03T10:10:15.810" v="47"/>
          <ac:spMkLst>
            <pc:docMk/>
            <pc:sldMk cId="1908633691" sldId="318"/>
            <ac:spMk id="9" creationId="{257363FD-7E77-4145-9483-331A807ADF0E}"/>
          </ac:spMkLst>
        </pc:spChg>
        <pc:spChg chg="add del">
          <ac:chgData name="BHASKAR JOSHI" userId="S::bhaskar.joshi@research.iiit.ac.in::9fae0c0f-8388-482c-9b71-0ef6148c8f9a" providerId="AD" clId="Web-{6FF91BF4-408E-E8CF-0CCA-E9A6B955E9AC}" dt="2022-05-03T10:10:18.248" v="49"/>
          <ac:spMkLst>
            <pc:docMk/>
            <pc:sldMk cId="1908633691" sldId="318"/>
            <ac:spMk id="10" creationId="{DB17E863-922E-4C26-BD64-E8FD41D28661}"/>
          </ac:spMkLst>
        </pc:spChg>
        <pc:spChg chg="add">
          <ac:chgData name="BHASKAR JOSHI" userId="S::bhaskar.joshi@research.iiit.ac.in::9fae0c0f-8388-482c-9b71-0ef6148c8f9a" providerId="AD" clId="Web-{6FF91BF4-408E-E8CF-0CCA-E9A6B955E9AC}" dt="2022-05-03T10:10:18.248" v="50"/>
          <ac:spMkLst>
            <pc:docMk/>
            <pc:sldMk cId="1908633691" sldId="318"/>
            <ac:spMk id="12" creationId="{081E4A58-353D-44AE-B2FC-2A74E2E400F7}"/>
          </ac:spMkLst>
        </pc:spChg>
        <pc:spChg chg="add">
          <ac:chgData name="BHASKAR JOSHI" userId="S::bhaskar.joshi@research.iiit.ac.in::9fae0c0f-8388-482c-9b71-0ef6148c8f9a" providerId="AD" clId="Web-{6FF91BF4-408E-E8CF-0CCA-E9A6B955E9AC}" dt="2022-05-03T10:10:18.248" v="50"/>
          <ac:spMkLst>
            <pc:docMk/>
            <pc:sldMk cId="1908633691" sldId="318"/>
            <ac:spMk id="13" creationId="{1BB867FF-FC45-48F7-8104-F89BE54909F1}"/>
          </ac:spMkLst>
        </pc:spChg>
        <pc:spChg chg="add">
          <ac:chgData name="BHASKAR JOSHI" userId="S::bhaskar.joshi@research.iiit.ac.in::9fae0c0f-8388-482c-9b71-0ef6148c8f9a" providerId="AD" clId="Web-{6FF91BF4-408E-E8CF-0CCA-E9A6B955E9AC}" dt="2022-05-03T10:10:18.248" v="50"/>
          <ac:spMkLst>
            <pc:docMk/>
            <pc:sldMk cId="1908633691" sldId="318"/>
            <ac:spMk id="14" creationId="{8BB56887-D0D5-4F0C-9E19-7247EB83C8B7}"/>
          </ac:spMkLst>
        </pc:spChg>
        <pc:picChg chg="add del">
          <ac:chgData name="BHASKAR JOSHI" userId="S::bhaskar.joshi@research.iiit.ac.in::9fae0c0f-8388-482c-9b71-0ef6148c8f9a" providerId="AD" clId="Web-{6FF91BF4-408E-E8CF-0CCA-E9A6B955E9AC}" dt="2022-05-03T10:10:15.810" v="47"/>
          <ac:picMkLst>
            <pc:docMk/>
            <pc:sldMk cId="1908633691" sldId="318"/>
            <ac:picMk id="5" creationId="{5435E656-41B8-5BBA-5E9E-16C5BACF1FC6}"/>
          </ac:picMkLst>
        </pc:picChg>
      </pc:sldChg>
      <pc:sldChg chg="addSp delSp modSp mod setBg">
        <pc:chgData name="BHASKAR JOSHI" userId="S::bhaskar.joshi@research.iiit.ac.in::9fae0c0f-8388-482c-9b71-0ef6148c8f9a" providerId="AD" clId="Web-{6FF91BF4-408E-E8CF-0CCA-E9A6B955E9AC}" dt="2022-05-03T10:10:32.592" v="52"/>
        <pc:sldMkLst>
          <pc:docMk/>
          <pc:sldMk cId="1202319301" sldId="319"/>
        </pc:sldMkLst>
        <pc:spChg chg="mod">
          <ac:chgData name="BHASKAR JOSHI" userId="S::bhaskar.joshi@research.iiit.ac.in::9fae0c0f-8388-482c-9b71-0ef6148c8f9a" providerId="AD" clId="Web-{6FF91BF4-408E-E8CF-0CCA-E9A6B955E9AC}" dt="2022-05-03T10:10:32.592" v="52"/>
          <ac:spMkLst>
            <pc:docMk/>
            <pc:sldMk cId="1202319301" sldId="319"/>
            <ac:spMk id="2" creationId="{6926423A-5DA1-B20B-69F2-6C649169C023}"/>
          </ac:spMkLst>
        </pc:spChg>
        <pc:spChg chg="del">
          <ac:chgData name="BHASKAR JOSHI" userId="S::bhaskar.joshi@research.iiit.ac.in::9fae0c0f-8388-482c-9b71-0ef6148c8f9a" providerId="AD" clId="Web-{6FF91BF4-408E-E8CF-0CCA-E9A6B955E9AC}" dt="2022-05-03T10:10:32.592" v="52"/>
          <ac:spMkLst>
            <pc:docMk/>
            <pc:sldMk cId="1202319301" sldId="319"/>
            <ac:spMk id="3" creationId="{907E9A2B-D811-E881-A38A-7D6D10834E83}"/>
          </ac:spMkLst>
        </pc:spChg>
        <pc:spChg chg="add">
          <ac:chgData name="BHASKAR JOSHI" userId="S::bhaskar.joshi@research.iiit.ac.in::9fae0c0f-8388-482c-9b71-0ef6148c8f9a" providerId="AD" clId="Web-{6FF91BF4-408E-E8CF-0CCA-E9A6B955E9AC}" dt="2022-05-03T10:10:32.592" v="52"/>
          <ac:spMkLst>
            <pc:docMk/>
            <pc:sldMk cId="1202319301" sldId="319"/>
            <ac:spMk id="9" creationId="{CB49665F-0298-4449-8D2D-209989CB9EE3}"/>
          </ac:spMkLst>
        </pc:spChg>
        <pc:spChg chg="add">
          <ac:chgData name="BHASKAR JOSHI" userId="S::bhaskar.joshi@research.iiit.ac.in::9fae0c0f-8388-482c-9b71-0ef6148c8f9a" providerId="AD" clId="Web-{6FF91BF4-408E-E8CF-0CCA-E9A6B955E9AC}" dt="2022-05-03T10:10:32.592" v="52"/>
          <ac:spMkLst>
            <pc:docMk/>
            <pc:sldMk cId="1202319301" sldId="319"/>
            <ac:spMk id="11" creationId="{A71EEC14-174A-46FA-B046-474750457130}"/>
          </ac:spMkLst>
        </pc:spChg>
        <pc:grpChg chg="add">
          <ac:chgData name="BHASKAR JOSHI" userId="S::bhaskar.joshi@research.iiit.ac.in::9fae0c0f-8388-482c-9b71-0ef6148c8f9a" providerId="AD" clId="Web-{6FF91BF4-408E-E8CF-0CCA-E9A6B955E9AC}" dt="2022-05-03T10:10:32.592" v="52"/>
          <ac:grpSpMkLst>
            <pc:docMk/>
            <pc:sldMk cId="1202319301" sldId="319"/>
            <ac:grpSpMk id="13" creationId="{EEB6CB95-E653-4C6C-AE51-62FD848E8D5B}"/>
          </ac:grpSpMkLst>
        </pc:grpChg>
        <pc:grpChg chg="add">
          <ac:chgData name="BHASKAR JOSHI" userId="S::bhaskar.joshi@research.iiit.ac.in::9fae0c0f-8388-482c-9b71-0ef6148c8f9a" providerId="AD" clId="Web-{6FF91BF4-408E-E8CF-0CCA-E9A6B955E9AC}" dt="2022-05-03T10:10:32.592" v="52"/>
          <ac:grpSpMkLst>
            <pc:docMk/>
            <pc:sldMk cId="1202319301" sldId="319"/>
            <ac:grpSpMk id="17" creationId="{43F5E015-E085-4624-B431-B42414448684}"/>
          </ac:grpSpMkLst>
        </pc:grpChg>
        <pc:graphicFrameChg chg="add">
          <ac:chgData name="BHASKAR JOSHI" userId="S::bhaskar.joshi@research.iiit.ac.in::9fae0c0f-8388-482c-9b71-0ef6148c8f9a" providerId="AD" clId="Web-{6FF91BF4-408E-E8CF-0CCA-E9A6B955E9AC}" dt="2022-05-03T10:10:32.592" v="52"/>
          <ac:graphicFrameMkLst>
            <pc:docMk/>
            <pc:sldMk cId="1202319301" sldId="319"/>
            <ac:graphicFrameMk id="5" creationId="{DFA6CA40-A6FB-D9C2-4187-3CD9D8D20B99}"/>
          </ac:graphicFrameMkLst>
        </pc:graphicFrameChg>
      </pc:sldChg>
      <pc:sldChg chg="addSp delSp modSp mod setBg">
        <pc:chgData name="BHASKAR JOSHI" userId="S::bhaskar.joshi@research.iiit.ac.in::9fae0c0f-8388-482c-9b71-0ef6148c8f9a" providerId="AD" clId="Web-{6FF91BF4-408E-E8CF-0CCA-E9A6B955E9AC}" dt="2022-05-03T10:12:25.188" v="62"/>
        <pc:sldMkLst>
          <pc:docMk/>
          <pc:sldMk cId="1773171130" sldId="322"/>
        </pc:sldMkLst>
        <pc:spChg chg="mod">
          <ac:chgData name="BHASKAR JOSHI" userId="S::bhaskar.joshi@research.iiit.ac.in::9fae0c0f-8388-482c-9b71-0ef6148c8f9a" providerId="AD" clId="Web-{6FF91BF4-408E-E8CF-0CCA-E9A6B955E9AC}" dt="2022-05-03T10:12:25.188" v="62"/>
          <ac:spMkLst>
            <pc:docMk/>
            <pc:sldMk cId="1773171130" sldId="322"/>
            <ac:spMk id="2" creationId="{6926423A-5DA1-B20B-69F2-6C649169C023}"/>
          </ac:spMkLst>
        </pc:spChg>
        <pc:spChg chg="del">
          <ac:chgData name="BHASKAR JOSHI" userId="S::bhaskar.joshi@research.iiit.ac.in::9fae0c0f-8388-482c-9b71-0ef6148c8f9a" providerId="AD" clId="Web-{6FF91BF4-408E-E8CF-0CCA-E9A6B955E9AC}" dt="2022-05-03T10:12:25.188" v="62"/>
          <ac:spMkLst>
            <pc:docMk/>
            <pc:sldMk cId="1773171130" sldId="322"/>
            <ac:spMk id="3" creationId="{907E9A2B-D811-E881-A38A-7D6D10834E83}"/>
          </ac:spMkLst>
        </pc:spChg>
        <pc:graphicFrameChg chg="add">
          <ac:chgData name="BHASKAR JOSHI" userId="S::bhaskar.joshi@research.iiit.ac.in::9fae0c0f-8388-482c-9b71-0ef6148c8f9a" providerId="AD" clId="Web-{6FF91BF4-408E-E8CF-0CCA-E9A6B955E9AC}" dt="2022-05-03T10:12:25.188" v="62"/>
          <ac:graphicFrameMkLst>
            <pc:docMk/>
            <pc:sldMk cId="1773171130" sldId="322"/>
            <ac:graphicFrameMk id="5" creationId="{633FA556-FAA7-DB7F-8E47-38872B5B7B20}"/>
          </ac:graphicFrameMkLst>
        </pc:graphicFrameChg>
        <pc:picChg chg="add">
          <ac:chgData name="BHASKAR JOSHI" userId="S::bhaskar.joshi@research.iiit.ac.in::9fae0c0f-8388-482c-9b71-0ef6148c8f9a" providerId="AD" clId="Web-{6FF91BF4-408E-E8CF-0CCA-E9A6B955E9AC}" dt="2022-05-03T10:12:25.188" v="62"/>
          <ac:picMkLst>
            <pc:docMk/>
            <pc:sldMk cId="1773171130" sldId="322"/>
            <ac:picMk id="6" creationId="{487AB17F-B078-C591-BF90-77D4D51F6A29}"/>
          </ac:picMkLst>
        </pc:picChg>
        <pc:cxnChg chg="add">
          <ac:chgData name="BHASKAR JOSHI" userId="S::bhaskar.joshi@research.iiit.ac.in::9fae0c0f-8388-482c-9b71-0ef6148c8f9a" providerId="AD" clId="Web-{6FF91BF4-408E-E8CF-0CCA-E9A6B955E9AC}" dt="2022-05-03T10:12:25.188" v="62"/>
          <ac:cxnSpMkLst>
            <pc:docMk/>
            <pc:sldMk cId="1773171130" sldId="322"/>
            <ac:cxnSpMk id="10" creationId="{A7F400EE-A8A5-48AF-B4D6-291B52C6F0B0}"/>
          </ac:cxnSpMkLst>
        </pc:cxnChg>
      </pc:sldChg>
      <pc:sldChg chg="addSp modSp mod setBg">
        <pc:chgData name="BHASKAR JOSHI" userId="S::bhaskar.joshi@research.iiit.ac.in::9fae0c0f-8388-482c-9b71-0ef6148c8f9a" providerId="AD" clId="Web-{6FF91BF4-408E-E8CF-0CCA-E9A6B955E9AC}" dt="2022-05-03T10:12:52.611" v="68"/>
        <pc:sldMkLst>
          <pc:docMk/>
          <pc:sldMk cId="4207216471" sldId="323"/>
        </pc:sldMkLst>
        <pc:spChg chg="mod">
          <ac:chgData name="BHASKAR JOSHI" userId="S::bhaskar.joshi@research.iiit.ac.in::9fae0c0f-8388-482c-9b71-0ef6148c8f9a" providerId="AD" clId="Web-{6FF91BF4-408E-E8CF-0CCA-E9A6B955E9AC}" dt="2022-05-03T10:12:52.611" v="68"/>
          <ac:spMkLst>
            <pc:docMk/>
            <pc:sldMk cId="4207216471" sldId="323"/>
            <ac:spMk id="2" creationId="{6926423A-5DA1-B20B-69F2-6C649169C023}"/>
          </ac:spMkLst>
        </pc:spChg>
        <pc:spChg chg="mod">
          <ac:chgData name="BHASKAR JOSHI" userId="S::bhaskar.joshi@research.iiit.ac.in::9fae0c0f-8388-482c-9b71-0ef6148c8f9a" providerId="AD" clId="Web-{6FF91BF4-408E-E8CF-0CCA-E9A6B955E9AC}" dt="2022-05-03T10:12:52.611" v="68"/>
          <ac:spMkLst>
            <pc:docMk/>
            <pc:sldMk cId="4207216471" sldId="323"/>
            <ac:spMk id="3" creationId="{907E9A2B-D811-E881-A38A-7D6D10834E83}"/>
          </ac:spMkLst>
        </pc:spChg>
        <pc:spChg chg="add">
          <ac:chgData name="BHASKAR JOSHI" userId="S::bhaskar.joshi@research.iiit.ac.in::9fae0c0f-8388-482c-9b71-0ef6148c8f9a" providerId="AD" clId="Web-{6FF91BF4-408E-E8CF-0CCA-E9A6B955E9AC}" dt="2022-05-03T10:12:52.611" v="68"/>
          <ac:spMkLst>
            <pc:docMk/>
            <pc:sldMk cId="4207216471" sldId="323"/>
            <ac:spMk id="8" creationId="{7CB4857B-ED7C-444D-9F04-2F885114A1C2}"/>
          </ac:spMkLst>
        </pc:spChg>
        <pc:spChg chg="add">
          <ac:chgData name="BHASKAR JOSHI" userId="S::bhaskar.joshi@research.iiit.ac.in::9fae0c0f-8388-482c-9b71-0ef6148c8f9a" providerId="AD" clId="Web-{6FF91BF4-408E-E8CF-0CCA-E9A6B955E9AC}" dt="2022-05-03T10:12:52.611" v="68"/>
          <ac:spMkLst>
            <pc:docMk/>
            <pc:sldMk cId="4207216471" sldId="323"/>
            <ac:spMk id="10" creationId="{D18046FB-44EA-4FD8-A585-EA09A319B2D0}"/>
          </ac:spMkLst>
        </pc:spChg>
        <pc:spChg chg="add">
          <ac:chgData name="BHASKAR JOSHI" userId="S::bhaskar.joshi@research.iiit.ac.in::9fae0c0f-8388-482c-9b71-0ef6148c8f9a" providerId="AD" clId="Web-{6FF91BF4-408E-E8CF-0CCA-E9A6B955E9AC}" dt="2022-05-03T10:12:52.611" v="68"/>
          <ac:spMkLst>
            <pc:docMk/>
            <pc:sldMk cId="4207216471" sldId="323"/>
            <ac:spMk id="12" creationId="{479F5F2B-8B58-4140-AE6A-51F6C67B18D9}"/>
          </ac:spMkLst>
        </pc:spChg>
      </pc:sldChg>
      <pc:sldChg chg="modSp">
        <pc:chgData name="BHASKAR JOSHI" userId="S::bhaskar.joshi@research.iiit.ac.in::9fae0c0f-8388-482c-9b71-0ef6148c8f9a" providerId="AD" clId="Web-{6FF91BF4-408E-E8CF-0CCA-E9A6B955E9AC}" dt="2022-05-03T10:32:11.245" v="205" actId="20577"/>
        <pc:sldMkLst>
          <pc:docMk/>
          <pc:sldMk cId="1105307053" sldId="329"/>
        </pc:sldMkLst>
        <pc:spChg chg="mod">
          <ac:chgData name="BHASKAR JOSHI" userId="S::bhaskar.joshi@research.iiit.ac.in::9fae0c0f-8388-482c-9b71-0ef6148c8f9a" providerId="AD" clId="Web-{6FF91BF4-408E-E8CF-0CCA-E9A6B955E9AC}" dt="2022-05-03T10:32:11.245" v="205" actId="20577"/>
          <ac:spMkLst>
            <pc:docMk/>
            <pc:sldMk cId="1105307053" sldId="329"/>
            <ac:spMk id="3" creationId="{907E9A2B-D811-E881-A38A-7D6D10834E83}"/>
          </ac:spMkLst>
        </pc:spChg>
      </pc:sldChg>
      <pc:sldChg chg="del ord">
        <pc:chgData name="BHASKAR JOSHI" userId="S::bhaskar.joshi@research.iiit.ac.in::9fae0c0f-8388-482c-9b71-0ef6148c8f9a" providerId="AD" clId="Web-{6FF91BF4-408E-E8CF-0CCA-E9A6B955E9AC}" dt="2022-05-03T10:24:15" v="174"/>
        <pc:sldMkLst>
          <pc:docMk/>
          <pc:sldMk cId="1894206979" sldId="331"/>
        </pc:sldMkLst>
      </pc:sldChg>
      <pc:sldChg chg="addSp modSp mod setBg">
        <pc:chgData name="BHASKAR JOSHI" userId="S::bhaskar.joshi@research.iiit.ac.in::9fae0c0f-8388-482c-9b71-0ef6148c8f9a" providerId="AD" clId="Web-{6FF91BF4-408E-E8CF-0CCA-E9A6B955E9AC}" dt="2022-05-03T10:10:45.952" v="53"/>
        <pc:sldMkLst>
          <pc:docMk/>
          <pc:sldMk cId="495743882" sldId="340"/>
        </pc:sldMkLst>
        <pc:spChg chg="mod">
          <ac:chgData name="BHASKAR JOSHI" userId="S::bhaskar.joshi@research.iiit.ac.in::9fae0c0f-8388-482c-9b71-0ef6148c8f9a" providerId="AD" clId="Web-{6FF91BF4-408E-E8CF-0CCA-E9A6B955E9AC}" dt="2022-05-03T10:10:45.952" v="53"/>
          <ac:spMkLst>
            <pc:docMk/>
            <pc:sldMk cId="495743882" sldId="340"/>
            <ac:spMk id="2" creationId="{6926423A-5DA1-B20B-69F2-6C649169C023}"/>
          </ac:spMkLst>
        </pc:spChg>
        <pc:spChg chg="mod">
          <ac:chgData name="BHASKAR JOSHI" userId="S::bhaskar.joshi@research.iiit.ac.in::9fae0c0f-8388-482c-9b71-0ef6148c8f9a" providerId="AD" clId="Web-{6FF91BF4-408E-E8CF-0CCA-E9A6B955E9AC}" dt="2022-05-03T10:10:45.952" v="53"/>
          <ac:spMkLst>
            <pc:docMk/>
            <pc:sldMk cId="495743882" sldId="340"/>
            <ac:spMk id="3" creationId="{907E9A2B-D811-E881-A38A-7D6D10834E83}"/>
          </ac:spMkLst>
        </pc:spChg>
        <pc:picChg chg="add">
          <ac:chgData name="BHASKAR JOSHI" userId="S::bhaskar.joshi@research.iiit.ac.in::9fae0c0f-8388-482c-9b71-0ef6148c8f9a" providerId="AD" clId="Web-{6FF91BF4-408E-E8CF-0CCA-E9A6B955E9AC}" dt="2022-05-03T10:10:45.952" v="53"/>
          <ac:picMkLst>
            <pc:docMk/>
            <pc:sldMk cId="495743882" sldId="340"/>
            <ac:picMk id="5" creationId="{E9D5F5FC-2EB7-54B1-AD78-FBB032440529}"/>
          </ac:picMkLst>
        </pc:picChg>
        <pc:cxnChg chg="add">
          <ac:chgData name="BHASKAR JOSHI" userId="S::bhaskar.joshi@research.iiit.ac.in::9fae0c0f-8388-482c-9b71-0ef6148c8f9a" providerId="AD" clId="Web-{6FF91BF4-408E-E8CF-0CCA-E9A6B955E9AC}" dt="2022-05-03T10:10:45.952" v="53"/>
          <ac:cxnSpMkLst>
            <pc:docMk/>
            <pc:sldMk cId="495743882" sldId="340"/>
            <ac:cxnSpMk id="9" creationId="{A7F400EE-A8A5-48AF-B4D6-291B52C6F0B0}"/>
          </ac:cxnSpMkLst>
        </pc:cxnChg>
      </pc:sldChg>
      <pc:sldChg chg="addSp delSp modSp mod setBg">
        <pc:chgData name="BHASKAR JOSHI" userId="S::bhaskar.joshi@research.iiit.ac.in::9fae0c0f-8388-482c-9b71-0ef6148c8f9a" providerId="AD" clId="Web-{6FF91BF4-408E-E8CF-0CCA-E9A6B955E9AC}" dt="2022-05-03T10:10:25.514" v="51"/>
        <pc:sldMkLst>
          <pc:docMk/>
          <pc:sldMk cId="1760135305" sldId="341"/>
        </pc:sldMkLst>
        <pc:spChg chg="mod">
          <ac:chgData name="BHASKAR JOSHI" userId="S::bhaskar.joshi@research.iiit.ac.in::9fae0c0f-8388-482c-9b71-0ef6148c8f9a" providerId="AD" clId="Web-{6FF91BF4-408E-E8CF-0CCA-E9A6B955E9AC}" dt="2022-05-03T10:10:25.514" v="51"/>
          <ac:spMkLst>
            <pc:docMk/>
            <pc:sldMk cId="1760135305" sldId="341"/>
            <ac:spMk id="2" creationId="{ED57D61B-B9A8-59BE-C8A2-7B13394482AE}"/>
          </ac:spMkLst>
        </pc:spChg>
        <pc:spChg chg="del">
          <ac:chgData name="BHASKAR JOSHI" userId="S::bhaskar.joshi@research.iiit.ac.in::9fae0c0f-8388-482c-9b71-0ef6148c8f9a" providerId="AD" clId="Web-{6FF91BF4-408E-E8CF-0CCA-E9A6B955E9AC}" dt="2022-05-03T10:10:25.514" v="51"/>
          <ac:spMkLst>
            <pc:docMk/>
            <pc:sldMk cId="1760135305" sldId="341"/>
            <ac:spMk id="3" creationId="{614A7283-6E3B-EBE0-EF3E-6A1DA077FDD7}"/>
          </ac:spMkLst>
        </pc:spChg>
        <pc:spChg chg="add">
          <ac:chgData name="BHASKAR JOSHI" userId="S::bhaskar.joshi@research.iiit.ac.in::9fae0c0f-8388-482c-9b71-0ef6148c8f9a" providerId="AD" clId="Web-{6FF91BF4-408E-E8CF-0CCA-E9A6B955E9AC}" dt="2022-05-03T10:10:25.514" v="51"/>
          <ac:spMkLst>
            <pc:docMk/>
            <pc:sldMk cId="1760135305" sldId="341"/>
            <ac:spMk id="9" creationId="{CB49665F-0298-4449-8D2D-209989CB9EE3}"/>
          </ac:spMkLst>
        </pc:spChg>
        <pc:spChg chg="add">
          <ac:chgData name="BHASKAR JOSHI" userId="S::bhaskar.joshi@research.iiit.ac.in::9fae0c0f-8388-482c-9b71-0ef6148c8f9a" providerId="AD" clId="Web-{6FF91BF4-408E-E8CF-0CCA-E9A6B955E9AC}" dt="2022-05-03T10:10:25.514" v="51"/>
          <ac:spMkLst>
            <pc:docMk/>
            <pc:sldMk cId="1760135305" sldId="341"/>
            <ac:spMk id="11" creationId="{A71EEC14-174A-46FA-B046-474750457130}"/>
          </ac:spMkLst>
        </pc:spChg>
        <pc:grpChg chg="add">
          <ac:chgData name="BHASKAR JOSHI" userId="S::bhaskar.joshi@research.iiit.ac.in::9fae0c0f-8388-482c-9b71-0ef6148c8f9a" providerId="AD" clId="Web-{6FF91BF4-408E-E8CF-0CCA-E9A6B955E9AC}" dt="2022-05-03T10:10:25.514" v="51"/>
          <ac:grpSpMkLst>
            <pc:docMk/>
            <pc:sldMk cId="1760135305" sldId="341"/>
            <ac:grpSpMk id="13" creationId="{EEB6CB95-E653-4C6C-AE51-62FD848E8D5B}"/>
          </ac:grpSpMkLst>
        </pc:grpChg>
        <pc:grpChg chg="add">
          <ac:chgData name="BHASKAR JOSHI" userId="S::bhaskar.joshi@research.iiit.ac.in::9fae0c0f-8388-482c-9b71-0ef6148c8f9a" providerId="AD" clId="Web-{6FF91BF4-408E-E8CF-0CCA-E9A6B955E9AC}" dt="2022-05-03T10:10:25.514" v="51"/>
          <ac:grpSpMkLst>
            <pc:docMk/>
            <pc:sldMk cId="1760135305" sldId="341"/>
            <ac:grpSpMk id="17" creationId="{43F5E015-E085-4624-B431-B42414448684}"/>
          </ac:grpSpMkLst>
        </pc:grpChg>
        <pc:graphicFrameChg chg="add">
          <ac:chgData name="BHASKAR JOSHI" userId="S::bhaskar.joshi@research.iiit.ac.in::9fae0c0f-8388-482c-9b71-0ef6148c8f9a" providerId="AD" clId="Web-{6FF91BF4-408E-E8CF-0CCA-E9A6B955E9AC}" dt="2022-05-03T10:10:25.514" v="51"/>
          <ac:graphicFrameMkLst>
            <pc:docMk/>
            <pc:sldMk cId="1760135305" sldId="341"/>
            <ac:graphicFrameMk id="5" creationId="{2960F00B-7646-C5BD-CC9A-D920D97F16B6}"/>
          </ac:graphicFrameMkLst>
        </pc:graphicFrameChg>
      </pc:sldChg>
      <pc:sldChg chg="addSp delSp modSp mod setBg">
        <pc:chgData name="BHASKAR JOSHI" userId="S::bhaskar.joshi@research.iiit.ac.in::9fae0c0f-8388-482c-9b71-0ef6148c8f9a" providerId="AD" clId="Web-{6FF91BF4-408E-E8CF-0CCA-E9A6B955E9AC}" dt="2022-05-03T10:12:36.048" v="67"/>
        <pc:sldMkLst>
          <pc:docMk/>
          <pc:sldMk cId="4019878201" sldId="342"/>
        </pc:sldMkLst>
        <pc:spChg chg="mod">
          <ac:chgData name="BHASKAR JOSHI" userId="S::bhaskar.joshi@research.iiit.ac.in::9fae0c0f-8388-482c-9b71-0ef6148c8f9a" providerId="AD" clId="Web-{6FF91BF4-408E-E8CF-0CCA-E9A6B955E9AC}" dt="2022-05-03T10:12:36.048" v="67"/>
          <ac:spMkLst>
            <pc:docMk/>
            <pc:sldMk cId="4019878201" sldId="342"/>
            <ac:spMk id="2" creationId="{6926423A-5DA1-B20B-69F2-6C649169C023}"/>
          </ac:spMkLst>
        </pc:spChg>
        <pc:spChg chg="del mod">
          <ac:chgData name="BHASKAR JOSHI" userId="S::bhaskar.joshi@research.iiit.ac.in::9fae0c0f-8388-482c-9b71-0ef6148c8f9a" providerId="AD" clId="Web-{6FF91BF4-408E-E8CF-0CCA-E9A6B955E9AC}" dt="2022-05-03T10:12:36.048" v="67"/>
          <ac:spMkLst>
            <pc:docMk/>
            <pc:sldMk cId="4019878201" sldId="342"/>
            <ac:spMk id="3" creationId="{907E9A2B-D811-E881-A38A-7D6D10834E83}"/>
          </ac:spMkLst>
        </pc:spChg>
        <pc:graphicFrameChg chg="add">
          <ac:chgData name="BHASKAR JOSHI" userId="S::bhaskar.joshi@research.iiit.ac.in::9fae0c0f-8388-482c-9b71-0ef6148c8f9a" providerId="AD" clId="Web-{6FF91BF4-408E-E8CF-0CCA-E9A6B955E9AC}" dt="2022-05-03T10:12:36.048" v="67"/>
          <ac:graphicFrameMkLst>
            <pc:docMk/>
            <pc:sldMk cId="4019878201" sldId="342"/>
            <ac:graphicFrameMk id="14" creationId="{419E7431-F593-71B1-EB7F-09DE9B7FA0BE}"/>
          </ac:graphicFrameMkLst>
        </pc:graphicFrameChg>
        <pc:picChg chg="add del">
          <ac:chgData name="BHASKAR JOSHI" userId="S::bhaskar.joshi@research.iiit.ac.in::9fae0c0f-8388-482c-9b71-0ef6148c8f9a" providerId="AD" clId="Web-{6FF91BF4-408E-E8CF-0CCA-E9A6B955E9AC}" dt="2022-05-03T10:12:34.282" v="64"/>
          <ac:picMkLst>
            <pc:docMk/>
            <pc:sldMk cId="4019878201" sldId="342"/>
            <ac:picMk id="5" creationId="{8D370579-2978-8260-2C22-652D4FC6A55C}"/>
          </ac:picMkLst>
        </pc:picChg>
        <pc:picChg chg="add">
          <ac:chgData name="BHASKAR JOSHI" userId="S::bhaskar.joshi@research.iiit.ac.in::9fae0c0f-8388-482c-9b71-0ef6148c8f9a" providerId="AD" clId="Web-{6FF91BF4-408E-E8CF-0CCA-E9A6B955E9AC}" dt="2022-05-03T10:12:36.048" v="67"/>
          <ac:picMkLst>
            <pc:docMk/>
            <pc:sldMk cId="4019878201" sldId="342"/>
            <ac:picMk id="6" creationId="{27FD99A1-51E0-520F-3B4D-33D3C48F9F1E}"/>
          </ac:picMkLst>
        </pc:picChg>
        <pc:picChg chg="add del">
          <ac:chgData name="BHASKAR JOSHI" userId="S::bhaskar.joshi@research.iiit.ac.in::9fae0c0f-8388-482c-9b71-0ef6148c8f9a" providerId="AD" clId="Web-{6FF91BF4-408E-E8CF-0CCA-E9A6B955E9AC}" dt="2022-05-03T10:12:36.032" v="66"/>
          <ac:picMkLst>
            <pc:docMk/>
            <pc:sldMk cId="4019878201" sldId="342"/>
            <ac:picMk id="11" creationId="{8B835289-75B8-C79E-1231-9D51BDCB5D7F}"/>
          </ac:picMkLst>
        </pc:picChg>
        <pc:cxnChg chg="add del">
          <ac:chgData name="BHASKAR JOSHI" userId="S::bhaskar.joshi@research.iiit.ac.in::9fae0c0f-8388-482c-9b71-0ef6148c8f9a" providerId="AD" clId="Web-{6FF91BF4-408E-E8CF-0CCA-E9A6B955E9AC}" dt="2022-05-03T10:12:34.282" v="64"/>
          <ac:cxnSpMkLst>
            <pc:docMk/>
            <pc:sldMk cId="4019878201" sldId="342"/>
            <ac:cxnSpMk id="9" creationId="{A7F400EE-A8A5-48AF-B4D6-291B52C6F0B0}"/>
          </ac:cxnSpMkLst>
        </pc:cxnChg>
        <pc:cxnChg chg="add">
          <ac:chgData name="BHASKAR JOSHI" userId="S::bhaskar.joshi@research.iiit.ac.in::9fae0c0f-8388-482c-9b71-0ef6148c8f9a" providerId="AD" clId="Web-{6FF91BF4-408E-E8CF-0CCA-E9A6B955E9AC}" dt="2022-05-03T10:12:36.048" v="67"/>
          <ac:cxnSpMkLst>
            <pc:docMk/>
            <pc:sldMk cId="4019878201" sldId="342"/>
            <ac:cxnSpMk id="10" creationId="{A7F400EE-A8A5-48AF-B4D6-291B52C6F0B0}"/>
          </ac:cxnSpMkLst>
        </pc:cxnChg>
        <pc:cxnChg chg="add del">
          <ac:chgData name="BHASKAR JOSHI" userId="S::bhaskar.joshi@research.iiit.ac.in::9fae0c0f-8388-482c-9b71-0ef6148c8f9a" providerId="AD" clId="Web-{6FF91BF4-408E-E8CF-0CCA-E9A6B955E9AC}" dt="2022-05-03T10:12:36.032" v="66"/>
          <ac:cxnSpMkLst>
            <pc:docMk/>
            <pc:sldMk cId="4019878201" sldId="342"/>
            <ac:cxnSpMk id="12" creationId="{A7F400EE-A8A5-48AF-B4D6-291B52C6F0B0}"/>
          </ac:cxnSpMkLst>
        </pc:cxnChg>
      </pc:sldChg>
      <pc:sldChg chg="addSp delSp modSp">
        <pc:chgData name="BHASKAR JOSHI" userId="S::bhaskar.joshi@research.iiit.ac.in::9fae0c0f-8388-482c-9b71-0ef6148c8f9a" providerId="AD" clId="Web-{6FF91BF4-408E-E8CF-0CCA-E9A6B955E9AC}" dt="2022-05-03T10:09:39.341" v="39" actId="1076"/>
        <pc:sldMkLst>
          <pc:docMk/>
          <pc:sldMk cId="4287916294" sldId="343"/>
        </pc:sldMkLst>
        <pc:spChg chg="del mod">
          <ac:chgData name="BHASKAR JOSHI" userId="S::bhaskar.joshi@research.iiit.ac.in::9fae0c0f-8388-482c-9b71-0ef6148c8f9a" providerId="AD" clId="Web-{6FF91BF4-408E-E8CF-0CCA-E9A6B955E9AC}" dt="2022-05-03T10:09:00.137" v="24"/>
          <ac:spMkLst>
            <pc:docMk/>
            <pc:sldMk cId="4287916294" sldId="343"/>
            <ac:spMk id="2" creationId="{6926423A-5DA1-B20B-69F2-6C649169C023}"/>
          </ac:spMkLst>
        </pc:spChg>
        <pc:spChg chg="add del mod">
          <ac:chgData name="BHASKAR JOSHI" userId="S::bhaskar.joshi@research.iiit.ac.in::9fae0c0f-8388-482c-9b71-0ef6148c8f9a" providerId="AD" clId="Web-{6FF91BF4-408E-E8CF-0CCA-E9A6B955E9AC}" dt="2022-05-03T10:09:04.278" v="25"/>
          <ac:spMkLst>
            <pc:docMk/>
            <pc:sldMk cId="4287916294" sldId="343"/>
            <ac:spMk id="6" creationId="{1774C95A-76D5-FF56-3F00-66FE776283FA}"/>
          </ac:spMkLst>
        </pc:spChg>
        <pc:spChg chg="del">
          <ac:chgData name="BHASKAR JOSHI" userId="S::bhaskar.joshi@research.iiit.ac.in::9fae0c0f-8388-482c-9b71-0ef6148c8f9a" providerId="AD" clId="Web-{6FF91BF4-408E-E8CF-0CCA-E9A6B955E9AC}" dt="2022-05-03T10:08:54.371" v="23"/>
          <ac:spMkLst>
            <pc:docMk/>
            <pc:sldMk cId="4287916294" sldId="343"/>
            <ac:spMk id="26" creationId="{D4771268-CB57-404A-9271-370EB28F6090}"/>
          </ac:spMkLst>
        </pc:spChg>
        <pc:spChg chg="add del">
          <ac:chgData name="BHASKAR JOSHI" userId="S::bhaskar.joshi@research.iiit.ac.in::9fae0c0f-8388-482c-9b71-0ef6148c8f9a" providerId="AD" clId="Web-{6FF91BF4-408E-E8CF-0CCA-E9A6B955E9AC}" dt="2022-05-03T10:09:08.512" v="26"/>
          <ac:spMkLst>
            <pc:docMk/>
            <pc:sldMk cId="4287916294" sldId="343"/>
            <ac:spMk id="31" creationId="{71FC7D98-7B8B-402A-90FC-F027482F2142}"/>
          </ac:spMkLst>
        </pc:spChg>
        <pc:spChg chg="add del">
          <ac:chgData name="BHASKAR JOSHI" userId="S::bhaskar.joshi@research.iiit.ac.in::9fae0c0f-8388-482c-9b71-0ef6148c8f9a" providerId="AD" clId="Web-{6FF91BF4-408E-E8CF-0CCA-E9A6B955E9AC}" dt="2022-05-03T10:09:08.512" v="26"/>
          <ac:spMkLst>
            <pc:docMk/>
            <pc:sldMk cId="4287916294" sldId="343"/>
            <ac:spMk id="33" creationId="{AD7356EA-285B-4E5D-8FEC-104659A4FD2C}"/>
          </ac:spMkLst>
        </pc:spChg>
        <pc:picChg chg="mod">
          <ac:chgData name="BHASKAR JOSHI" userId="S::bhaskar.joshi@research.iiit.ac.in::9fae0c0f-8388-482c-9b71-0ef6148c8f9a" providerId="AD" clId="Web-{6FF91BF4-408E-E8CF-0CCA-E9A6B955E9AC}" dt="2022-05-03T10:09:39.341" v="39" actId="1076"/>
          <ac:picMkLst>
            <pc:docMk/>
            <pc:sldMk cId="4287916294" sldId="343"/>
            <ac:picMk id="4" creationId="{A6A73609-84A1-68E0-86E7-B915CEBDB252}"/>
          </ac:picMkLst>
        </pc:picChg>
      </pc:sldChg>
      <pc:sldChg chg="addSp delSp modSp mod setBg">
        <pc:chgData name="BHASKAR JOSHI" userId="S::bhaskar.joshi@research.iiit.ac.in::9fae0c0f-8388-482c-9b71-0ef6148c8f9a" providerId="AD" clId="Web-{6FF91BF4-408E-E8CF-0CCA-E9A6B955E9AC}" dt="2022-05-03T10:13:52.143" v="140"/>
        <pc:sldMkLst>
          <pc:docMk/>
          <pc:sldMk cId="3752305036" sldId="344"/>
        </pc:sldMkLst>
        <pc:spChg chg="mod">
          <ac:chgData name="BHASKAR JOSHI" userId="S::bhaskar.joshi@research.iiit.ac.in::9fae0c0f-8388-482c-9b71-0ef6148c8f9a" providerId="AD" clId="Web-{6FF91BF4-408E-E8CF-0CCA-E9A6B955E9AC}" dt="2022-05-03T10:13:52.143" v="140"/>
          <ac:spMkLst>
            <pc:docMk/>
            <pc:sldMk cId="3752305036" sldId="344"/>
            <ac:spMk id="2" creationId="{6926423A-5DA1-B20B-69F2-6C649169C023}"/>
          </ac:spMkLst>
        </pc:spChg>
        <pc:spChg chg="mod">
          <ac:chgData name="BHASKAR JOSHI" userId="S::bhaskar.joshi@research.iiit.ac.in::9fae0c0f-8388-482c-9b71-0ef6148c8f9a" providerId="AD" clId="Web-{6FF91BF4-408E-E8CF-0CCA-E9A6B955E9AC}" dt="2022-05-03T10:13:52.143" v="140"/>
          <ac:spMkLst>
            <pc:docMk/>
            <pc:sldMk cId="3752305036" sldId="344"/>
            <ac:spMk id="3" creationId="{907E9A2B-D811-E881-A38A-7D6D10834E83}"/>
          </ac:spMkLst>
        </pc:spChg>
        <pc:spChg chg="add del">
          <ac:chgData name="BHASKAR JOSHI" userId="S::bhaskar.joshi@research.iiit.ac.in::9fae0c0f-8388-482c-9b71-0ef6148c8f9a" providerId="AD" clId="Web-{6FF91BF4-408E-E8CF-0CCA-E9A6B955E9AC}" dt="2022-05-03T10:13:52.112" v="139"/>
          <ac:spMkLst>
            <pc:docMk/>
            <pc:sldMk cId="3752305036" sldId="344"/>
            <ac:spMk id="9" creationId="{C1DD1A8A-57D5-4A81-AD04-532B043C5611}"/>
          </ac:spMkLst>
        </pc:spChg>
        <pc:spChg chg="add del">
          <ac:chgData name="BHASKAR JOSHI" userId="S::bhaskar.joshi@research.iiit.ac.in::9fae0c0f-8388-482c-9b71-0ef6148c8f9a" providerId="AD" clId="Web-{6FF91BF4-408E-E8CF-0CCA-E9A6B955E9AC}" dt="2022-05-03T10:13:52.112" v="139"/>
          <ac:spMkLst>
            <pc:docMk/>
            <pc:sldMk cId="3752305036" sldId="344"/>
            <ac:spMk id="11" creationId="{007891EC-4501-44ED-A8C8-B11B6DB767AB}"/>
          </ac:spMkLst>
        </pc:spChg>
        <pc:spChg chg="add">
          <ac:chgData name="BHASKAR JOSHI" userId="S::bhaskar.joshi@research.iiit.ac.in::9fae0c0f-8388-482c-9b71-0ef6148c8f9a" providerId="AD" clId="Web-{6FF91BF4-408E-E8CF-0CCA-E9A6B955E9AC}" dt="2022-05-03T10:13:52.143" v="140"/>
          <ac:spMkLst>
            <pc:docMk/>
            <pc:sldMk cId="3752305036" sldId="344"/>
            <ac:spMk id="13" creationId="{ECC07320-C2CA-4E29-8481-9D9E143C7788}"/>
          </ac:spMkLst>
        </pc:spChg>
        <pc:spChg chg="add">
          <ac:chgData name="BHASKAR JOSHI" userId="S::bhaskar.joshi@research.iiit.ac.in::9fae0c0f-8388-482c-9b71-0ef6148c8f9a" providerId="AD" clId="Web-{6FF91BF4-408E-E8CF-0CCA-E9A6B955E9AC}" dt="2022-05-03T10:13:52.143" v="140"/>
          <ac:spMkLst>
            <pc:docMk/>
            <pc:sldMk cId="3752305036" sldId="344"/>
            <ac:spMk id="15" creationId="{178FB36B-5BFE-42CA-BC60-1115E0D95EEC}"/>
          </ac:spMkLst>
        </pc:spChg>
        <pc:picChg chg="add del">
          <ac:chgData name="BHASKAR JOSHI" userId="S::bhaskar.joshi@research.iiit.ac.in::9fae0c0f-8388-482c-9b71-0ef6148c8f9a" providerId="AD" clId="Web-{6FF91BF4-408E-E8CF-0CCA-E9A6B955E9AC}" dt="2022-05-03T10:13:52.112" v="139"/>
          <ac:picMkLst>
            <pc:docMk/>
            <pc:sldMk cId="3752305036" sldId="344"/>
            <ac:picMk id="5" creationId="{160A72FA-1D0D-95A0-CDC0-92F4642B62F6}"/>
          </ac:picMkLst>
        </pc:picChg>
        <pc:picChg chg="add">
          <ac:chgData name="BHASKAR JOSHI" userId="S::bhaskar.joshi@research.iiit.ac.in::9fae0c0f-8388-482c-9b71-0ef6148c8f9a" providerId="AD" clId="Web-{6FF91BF4-408E-E8CF-0CCA-E9A6B955E9AC}" dt="2022-05-03T10:13:52.143" v="140"/>
          <ac:picMkLst>
            <pc:docMk/>
            <pc:sldMk cId="3752305036" sldId="344"/>
            <ac:picMk id="14" creationId="{83AD87B4-63F6-F1DD-CD2B-FDB8B84EC80E}"/>
          </ac:picMkLst>
        </pc:picChg>
      </pc:sldChg>
      <pc:sldChg chg="addSp modSp new">
        <pc:chgData name="BHASKAR JOSHI" userId="S::bhaskar.joshi@research.iiit.ac.in::9fae0c0f-8388-482c-9b71-0ef6148c8f9a" providerId="AD" clId="Web-{6FF91BF4-408E-E8CF-0CCA-E9A6B955E9AC}" dt="2022-05-03T10:12:09.125" v="61" actId="1076"/>
        <pc:sldMkLst>
          <pc:docMk/>
          <pc:sldMk cId="961611093" sldId="345"/>
        </pc:sldMkLst>
        <pc:picChg chg="add mod">
          <ac:chgData name="BHASKAR JOSHI" userId="S::bhaskar.joshi@research.iiit.ac.in::9fae0c0f-8388-482c-9b71-0ef6148c8f9a" providerId="AD" clId="Web-{6FF91BF4-408E-E8CF-0CCA-E9A6B955E9AC}" dt="2022-05-03T10:12:09.125" v="61" actId="1076"/>
          <ac:picMkLst>
            <pc:docMk/>
            <pc:sldMk cId="961611093" sldId="345"/>
            <ac:picMk id="2" creationId="{AE56DCE7-EC7E-F0B9-BD25-90B20AC6E8AA}"/>
          </ac:picMkLst>
        </pc:picChg>
      </pc:sldChg>
      <pc:sldChg chg="addSp delSp modSp new">
        <pc:chgData name="BHASKAR JOSHI" userId="S::bhaskar.joshi@research.iiit.ac.in::9fae0c0f-8388-482c-9b71-0ef6148c8f9a" providerId="AD" clId="Web-{6FF91BF4-408E-E8CF-0CCA-E9A6B955E9AC}" dt="2022-05-03T10:22:12.591" v="164" actId="1076"/>
        <pc:sldMkLst>
          <pc:docMk/>
          <pc:sldMk cId="2175509001" sldId="346"/>
        </pc:sldMkLst>
        <pc:spChg chg="add del mod">
          <ac:chgData name="BHASKAR JOSHI" userId="S::bhaskar.joshi@research.iiit.ac.in::9fae0c0f-8388-482c-9b71-0ef6148c8f9a" providerId="AD" clId="Web-{6FF91BF4-408E-E8CF-0CCA-E9A6B955E9AC}" dt="2022-05-03T10:19:47.682" v="148"/>
          <ac:spMkLst>
            <pc:docMk/>
            <pc:sldMk cId="2175509001" sldId="346"/>
            <ac:spMk id="3" creationId="{6E62ED71-4B1C-572B-6D69-F40174223302}"/>
          </ac:spMkLst>
        </pc:spChg>
        <pc:picChg chg="add mod">
          <ac:chgData name="BHASKAR JOSHI" userId="S::bhaskar.joshi@research.iiit.ac.in::9fae0c0f-8388-482c-9b71-0ef6148c8f9a" providerId="AD" clId="Web-{6FF91BF4-408E-E8CF-0CCA-E9A6B955E9AC}" dt="2022-05-03T10:21:30.700" v="157" actId="1076"/>
          <ac:picMkLst>
            <pc:docMk/>
            <pc:sldMk cId="2175509001" sldId="346"/>
            <ac:picMk id="2" creationId="{FED665D7-75A0-EFD1-0034-482692B3C2CE}"/>
          </ac:picMkLst>
        </pc:picChg>
        <pc:picChg chg="add mod">
          <ac:chgData name="BHASKAR JOSHI" userId="S::bhaskar.joshi@research.iiit.ac.in::9fae0c0f-8388-482c-9b71-0ef6148c8f9a" providerId="AD" clId="Web-{6FF91BF4-408E-E8CF-0CCA-E9A6B955E9AC}" dt="2022-05-03T10:21:21.950" v="153" actId="1076"/>
          <ac:picMkLst>
            <pc:docMk/>
            <pc:sldMk cId="2175509001" sldId="346"/>
            <ac:picMk id="4" creationId="{08C1F1A4-A478-A3EC-DFA4-75E9A2BC90B2}"/>
          </ac:picMkLst>
        </pc:picChg>
        <pc:picChg chg="add mod">
          <ac:chgData name="BHASKAR JOSHI" userId="S::bhaskar.joshi@research.iiit.ac.in::9fae0c0f-8388-482c-9b71-0ef6148c8f9a" providerId="AD" clId="Web-{6FF91BF4-408E-E8CF-0CCA-E9A6B955E9AC}" dt="2022-05-03T10:22:12.591" v="164" actId="1076"/>
          <ac:picMkLst>
            <pc:docMk/>
            <pc:sldMk cId="2175509001" sldId="346"/>
            <ac:picMk id="5" creationId="{22D288F2-C5F4-98E1-6FE4-407BB4770CEC}"/>
          </ac:picMkLst>
        </pc:picChg>
      </pc:sldChg>
      <pc:sldChg chg="addSp modSp new">
        <pc:chgData name="BHASKAR JOSHI" userId="S::bhaskar.joshi@research.iiit.ac.in::9fae0c0f-8388-482c-9b71-0ef6148c8f9a" providerId="AD" clId="Web-{6FF91BF4-408E-E8CF-0CCA-E9A6B955E9AC}" dt="2022-05-03T10:24:10.938" v="173" actId="1076"/>
        <pc:sldMkLst>
          <pc:docMk/>
          <pc:sldMk cId="2764929011" sldId="347"/>
        </pc:sldMkLst>
        <pc:picChg chg="add mod">
          <ac:chgData name="BHASKAR JOSHI" userId="S::bhaskar.joshi@research.iiit.ac.in::9fae0c0f-8388-482c-9b71-0ef6148c8f9a" providerId="AD" clId="Web-{6FF91BF4-408E-E8CF-0CCA-E9A6B955E9AC}" dt="2022-05-03T10:24:10.938" v="173" actId="1076"/>
          <ac:picMkLst>
            <pc:docMk/>
            <pc:sldMk cId="2764929011" sldId="347"/>
            <ac:picMk id="2" creationId="{3020D35A-389F-0C1D-737F-D7C667876CA6}"/>
          </ac:picMkLst>
        </pc:picChg>
      </pc:sldChg>
      <pc:sldChg chg="addSp modSp new">
        <pc:chgData name="BHASKAR JOSHI" userId="S::bhaskar.joshi@research.iiit.ac.in::9fae0c0f-8388-482c-9b71-0ef6148c8f9a" providerId="AD" clId="Web-{6FF91BF4-408E-E8CF-0CCA-E9A6B955E9AC}" dt="2022-05-03T10:26:24.331" v="178" actId="14100"/>
        <pc:sldMkLst>
          <pc:docMk/>
          <pc:sldMk cId="543219693" sldId="348"/>
        </pc:sldMkLst>
        <pc:picChg chg="add mod">
          <ac:chgData name="BHASKAR JOSHI" userId="S::bhaskar.joshi@research.iiit.ac.in::9fae0c0f-8388-482c-9b71-0ef6148c8f9a" providerId="AD" clId="Web-{6FF91BF4-408E-E8CF-0CCA-E9A6B955E9AC}" dt="2022-05-03T10:26:24.331" v="178" actId="14100"/>
          <ac:picMkLst>
            <pc:docMk/>
            <pc:sldMk cId="543219693" sldId="348"/>
            <ac:picMk id="2" creationId="{A77F9DAD-C8DD-3654-3C0E-75D90011995F}"/>
          </ac:picMkLst>
        </pc:picChg>
      </pc:sldChg>
      <pc:sldChg chg="addSp delSp modSp new">
        <pc:chgData name="BHASKAR JOSHI" userId="S::bhaskar.joshi@research.iiit.ac.in::9fae0c0f-8388-482c-9b71-0ef6148c8f9a" providerId="AD" clId="Web-{6FF91BF4-408E-E8CF-0CCA-E9A6B955E9AC}" dt="2022-05-03T10:30:53.384" v="188" actId="1076"/>
        <pc:sldMkLst>
          <pc:docMk/>
          <pc:sldMk cId="53181862" sldId="349"/>
        </pc:sldMkLst>
        <pc:picChg chg="add del mod">
          <ac:chgData name="BHASKAR JOSHI" userId="S::bhaskar.joshi@research.iiit.ac.in::9fae0c0f-8388-482c-9b71-0ef6148c8f9a" providerId="AD" clId="Web-{6FF91BF4-408E-E8CF-0CCA-E9A6B955E9AC}" dt="2022-05-03T10:30:46.321" v="184"/>
          <ac:picMkLst>
            <pc:docMk/>
            <pc:sldMk cId="53181862" sldId="349"/>
            <ac:picMk id="2" creationId="{39D91ED2-C747-2222-57D0-BB54C9A160F2}"/>
          </ac:picMkLst>
        </pc:picChg>
        <pc:picChg chg="add mod">
          <ac:chgData name="BHASKAR JOSHI" userId="S::bhaskar.joshi@research.iiit.ac.in::9fae0c0f-8388-482c-9b71-0ef6148c8f9a" providerId="AD" clId="Web-{6FF91BF4-408E-E8CF-0CCA-E9A6B955E9AC}" dt="2022-05-03T10:30:53.384" v="188" actId="1076"/>
          <ac:picMkLst>
            <pc:docMk/>
            <pc:sldMk cId="53181862" sldId="349"/>
            <ac:picMk id="3" creationId="{799182C9-A74E-3B60-3C35-9691362E4AA0}"/>
          </ac:picMkLst>
        </pc:picChg>
      </pc:sldChg>
      <pc:sldChg chg="addSp modSp new">
        <pc:chgData name="BHASKAR JOSHI" userId="S::bhaskar.joshi@research.iiit.ac.in::9fae0c0f-8388-482c-9b71-0ef6148c8f9a" providerId="AD" clId="Web-{6FF91BF4-408E-E8CF-0CCA-E9A6B955E9AC}" dt="2022-05-03T10:31:52.932" v="195" actId="1076"/>
        <pc:sldMkLst>
          <pc:docMk/>
          <pc:sldMk cId="2025742126" sldId="350"/>
        </pc:sldMkLst>
        <pc:picChg chg="add mod">
          <ac:chgData name="BHASKAR JOSHI" userId="S::bhaskar.joshi@research.iiit.ac.in::9fae0c0f-8388-482c-9b71-0ef6148c8f9a" providerId="AD" clId="Web-{6FF91BF4-408E-E8CF-0CCA-E9A6B955E9AC}" dt="2022-05-03T10:31:52.932" v="195" actId="1076"/>
          <ac:picMkLst>
            <pc:docMk/>
            <pc:sldMk cId="2025742126" sldId="350"/>
            <ac:picMk id="2" creationId="{668180B6-C114-C99D-1236-22C52D481CBF}"/>
          </ac:picMkLst>
        </pc:picChg>
      </pc:sldChg>
    </pc:docChg>
  </pc:docChgLst>
  <pc:docChgLst>
    <pc:chgData name="Guest User" userId="S::urn:spo:anon#30b392dfcf07552f1ae2cb5c104899fd0b5776d2ae51020908e225d67ba30dd2::" providerId="AD" clId="Web-{169FD566-E5F4-E9D6-A7E2-34522710DB0F}"/>
    <pc:docChg chg="modSld">
      <pc:chgData name="Guest User" userId="S::urn:spo:anon#30b392dfcf07552f1ae2cb5c104899fd0b5776d2ae51020908e225d67ba30dd2::" providerId="AD" clId="Web-{169FD566-E5F4-E9D6-A7E2-34522710DB0F}" dt="2022-05-03T03:01:11.823" v="645" actId="20577"/>
      <pc:docMkLst>
        <pc:docMk/>
      </pc:docMkLst>
      <pc:sldChg chg="modSp">
        <pc:chgData name="Guest User" userId="S::urn:spo:anon#30b392dfcf07552f1ae2cb5c104899fd0b5776d2ae51020908e225d67ba30dd2::" providerId="AD" clId="Web-{169FD566-E5F4-E9D6-A7E2-34522710DB0F}" dt="2022-05-03T02:19:03.864" v="97" actId="20577"/>
        <pc:sldMkLst>
          <pc:docMk/>
          <pc:sldMk cId="389623408" sldId="311"/>
        </pc:sldMkLst>
        <pc:spChg chg="mod">
          <ac:chgData name="Guest User" userId="S::urn:spo:anon#30b392dfcf07552f1ae2cb5c104899fd0b5776d2ae51020908e225d67ba30dd2::" providerId="AD" clId="Web-{169FD566-E5F4-E9D6-A7E2-34522710DB0F}" dt="2022-05-03T02:16:15.626" v="50" actId="20577"/>
          <ac:spMkLst>
            <pc:docMk/>
            <pc:sldMk cId="389623408" sldId="311"/>
            <ac:spMk id="2" creationId="{6926423A-5DA1-B20B-69F2-6C649169C023}"/>
          </ac:spMkLst>
        </pc:spChg>
        <pc:spChg chg="mod">
          <ac:chgData name="Guest User" userId="S::urn:spo:anon#30b392dfcf07552f1ae2cb5c104899fd0b5776d2ae51020908e225d67ba30dd2::" providerId="AD" clId="Web-{169FD566-E5F4-E9D6-A7E2-34522710DB0F}" dt="2022-05-03T02:19:03.864" v="97" actId="20577"/>
          <ac:spMkLst>
            <pc:docMk/>
            <pc:sldMk cId="389623408" sldId="311"/>
            <ac:spMk id="3" creationId="{907E9A2B-D811-E881-A38A-7D6D10834E83}"/>
          </ac:spMkLst>
        </pc:spChg>
      </pc:sldChg>
      <pc:sldChg chg="modSp">
        <pc:chgData name="Guest User" userId="S::urn:spo:anon#30b392dfcf07552f1ae2cb5c104899fd0b5776d2ae51020908e225d67ba30dd2::" providerId="AD" clId="Web-{169FD566-E5F4-E9D6-A7E2-34522710DB0F}" dt="2022-05-03T02:43:04.440" v="480" actId="20577"/>
        <pc:sldMkLst>
          <pc:docMk/>
          <pc:sldMk cId="193864817" sldId="314"/>
        </pc:sldMkLst>
        <pc:spChg chg="mod">
          <ac:chgData name="Guest User" userId="S::urn:spo:anon#30b392dfcf07552f1ae2cb5c104899fd0b5776d2ae51020908e225d67ba30dd2::" providerId="AD" clId="Web-{169FD566-E5F4-E9D6-A7E2-34522710DB0F}" dt="2022-05-03T02:19:32.661" v="114" actId="20577"/>
          <ac:spMkLst>
            <pc:docMk/>
            <pc:sldMk cId="193864817" sldId="314"/>
            <ac:spMk id="2" creationId="{6926423A-5DA1-B20B-69F2-6C649169C023}"/>
          </ac:spMkLst>
        </pc:spChg>
        <pc:spChg chg="mod">
          <ac:chgData name="Guest User" userId="S::urn:spo:anon#30b392dfcf07552f1ae2cb5c104899fd0b5776d2ae51020908e225d67ba30dd2::" providerId="AD" clId="Web-{169FD566-E5F4-E9D6-A7E2-34522710DB0F}" dt="2022-05-03T02:43:04.440" v="480" actId="20577"/>
          <ac:spMkLst>
            <pc:docMk/>
            <pc:sldMk cId="193864817" sldId="314"/>
            <ac:spMk id="3" creationId="{907E9A2B-D811-E881-A38A-7D6D10834E83}"/>
          </ac:spMkLst>
        </pc:spChg>
      </pc:sldChg>
      <pc:sldChg chg="modSp">
        <pc:chgData name="Guest User" userId="S::urn:spo:anon#30b392dfcf07552f1ae2cb5c104899fd0b5776d2ae51020908e225d67ba30dd2::" providerId="AD" clId="Web-{169FD566-E5F4-E9D6-A7E2-34522710DB0F}" dt="2022-05-03T03:01:11.823" v="645" actId="20577"/>
        <pc:sldMkLst>
          <pc:docMk/>
          <pc:sldMk cId="3868087254" sldId="315"/>
        </pc:sldMkLst>
        <pc:spChg chg="mod">
          <ac:chgData name="Guest User" userId="S::urn:spo:anon#30b392dfcf07552f1ae2cb5c104899fd0b5776d2ae51020908e225d67ba30dd2::" providerId="AD" clId="Web-{169FD566-E5F4-E9D6-A7E2-34522710DB0F}" dt="2022-05-03T02:29:25.345" v="411" actId="20577"/>
          <ac:spMkLst>
            <pc:docMk/>
            <pc:sldMk cId="3868087254" sldId="315"/>
            <ac:spMk id="2" creationId="{6926423A-5DA1-B20B-69F2-6C649169C023}"/>
          </ac:spMkLst>
        </pc:spChg>
        <pc:spChg chg="mod">
          <ac:chgData name="Guest User" userId="S::urn:spo:anon#30b392dfcf07552f1ae2cb5c104899fd0b5776d2ae51020908e225d67ba30dd2::" providerId="AD" clId="Web-{169FD566-E5F4-E9D6-A7E2-34522710DB0F}" dt="2022-05-03T03:01:11.823" v="645" actId="20577"/>
          <ac:spMkLst>
            <pc:docMk/>
            <pc:sldMk cId="3868087254" sldId="315"/>
            <ac:spMk id="3" creationId="{907E9A2B-D811-E881-A38A-7D6D10834E83}"/>
          </ac:spMkLst>
        </pc:spChg>
      </pc:sldChg>
    </pc:docChg>
  </pc:docChgLst>
  <pc:docChgLst>
    <pc:chgData name="BHASKAR JOSHI" userId="S::bhaskar.joshi@research.iiit.ac.in::9fae0c0f-8388-482c-9b71-0ef6148c8f9a" providerId="AD" clId="Web-{7723B06F-C463-473B-BE02-0DE605AA3F6A}"/>
    <pc:docChg chg="addSld delSld modSld">
      <pc:chgData name="BHASKAR JOSHI" userId="S::bhaskar.joshi@research.iiit.ac.in::9fae0c0f-8388-482c-9b71-0ef6148c8f9a" providerId="AD" clId="Web-{7723B06F-C463-473B-BE02-0DE605AA3F6A}" dt="2022-05-03T01:32:35.074" v="761" actId="20577"/>
      <pc:docMkLst>
        <pc:docMk/>
      </pc:docMkLst>
      <pc:sldChg chg="del">
        <pc:chgData name="BHASKAR JOSHI" userId="S::bhaskar.joshi@research.iiit.ac.in::9fae0c0f-8388-482c-9b71-0ef6148c8f9a" providerId="AD" clId="Web-{7723B06F-C463-473B-BE02-0DE605AA3F6A}" dt="2022-05-02T23:36:59.834" v="93"/>
        <pc:sldMkLst>
          <pc:docMk/>
          <pc:sldMk cId="109857222" sldId="256"/>
        </pc:sldMkLst>
      </pc:sldChg>
      <pc:sldChg chg="new del">
        <pc:chgData name="BHASKAR JOSHI" userId="S::bhaskar.joshi@research.iiit.ac.in::9fae0c0f-8388-482c-9b71-0ef6148c8f9a" providerId="AD" clId="Web-{7723B06F-C463-473B-BE02-0DE605AA3F6A}" dt="2022-05-02T23:37:00.522" v="94"/>
        <pc:sldMkLst>
          <pc:docMk/>
          <pc:sldMk cId="1547132951" sldId="257"/>
        </pc:sldMkLst>
      </pc:sldChg>
      <pc:sldChg chg="add del replId">
        <pc:chgData name="BHASKAR JOSHI" userId="S::bhaskar.joshi@research.iiit.ac.in::9fae0c0f-8388-482c-9b71-0ef6148c8f9a" providerId="AD" clId="Web-{7723B06F-C463-473B-BE02-0DE605AA3F6A}" dt="2022-05-02T23:37:01.209" v="95"/>
        <pc:sldMkLst>
          <pc:docMk/>
          <pc:sldMk cId="2734519805" sldId="258"/>
        </pc:sldMkLst>
      </pc:sldChg>
      <pc:sldChg chg="add del replId">
        <pc:chgData name="BHASKAR JOSHI" userId="S::bhaskar.joshi@research.iiit.ac.in::9fae0c0f-8388-482c-9b71-0ef6148c8f9a" providerId="AD" clId="Web-{7723B06F-C463-473B-BE02-0DE605AA3F6A}" dt="2022-05-02T23:37:02.506" v="96"/>
        <pc:sldMkLst>
          <pc:docMk/>
          <pc:sldMk cId="2314002517" sldId="259"/>
        </pc:sldMkLst>
      </pc:sldChg>
      <pc:sldChg chg="add del replId">
        <pc:chgData name="BHASKAR JOSHI" userId="S::bhaskar.joshi@research.iiit.ac.in::9fae0c0f-8388-482c-9b71-0ef6148c8f9a" providerId="AD" clId="Web-{7723B06F-C463-473B-BE02-0DE605AA3F6A}" dt="2022-05-02T23:37:03.835" v="97"/>
        <pc:sldMkLst>
          <pc:docMk/>
          <pc:sldMk cId="3541819418" sldId="260"/>
        </pc:sldMkLst>
      </pc:sldChg>
      <pc:sldChg chg="add del replId">
        <pc:chgData name="BHASKAR JOSHI" userId="S::bhaskar.joshi@research.iiit.ac.in::9fae0c0f-8388-482c-9b71-0ef6148c8f9a" providerId="AD" clId="Web-{7723B06F-C463-473B-BE02-0DE605AA3F6A}" dt="2022-05-02T23:37:04.381" v="98"/>
        <pc:sldMkLst>
          <pc:docMk/>
          <pc:sldMk cId="195848867" sldId="261"/>
        </pc:sldMkLst>
      </pc:sldChg>
      <pc:sldChg chg="add del replId">
        <pc:chgData name="BHASKAR JOSHI" userId="S::bhaskar.joshi@research.iiit.ac.in::9fae0c0f-8388-482c-9b71-0ef6148c8f9a" providerId="AD" clId="Web-{7723B06F-C463-473B-BE02-0DE605AA3F6A}" dt="2022-05-02T23:37:04.788" v="99"/>
        <pc:sldMkLst>
          <pc:docMk/>
          <pc:sldMk cId="1924270756" sldId="262"/>
        </pc:sldMkLst>
      </pc:sldChg>
      <pc:sldChg chg="add del replId">
        <pc:chgData name="BHASKAR JOSHI" userId="S::bhaskar.joshi@research.iiit.ac.in::9fae0c0f-8388-482c-9b71-0ef6148c8f9a" providerId="AD" clId="Web-{7723B06F-C463-473B-BE02-0DE605AA3F6A}" dt="2022-05-02T23:37:08.960" v="100"/>
        <pc:sldMkLst>
          <pc:docMk/>
          <pc:sldMk cId="1881396069" sldId="263"/>
        </pc:sldMkLst>
      </pc:sldChg>
      <pc:sldChg chg="add del replId">
        <pc:chgData name="BHASKAR JOSHI" userId="S::bhaskar.joshi@research.iiit.ac.in::9fae0c0f-8388-482c-9b71-0ef6148c8f9a" providerId="AD" clId="Web-{7723B06F-C463-473B-BE02-0DE605AA3F6A}" dt="2022-05-02T23:37:09.257" v="101"/>
        <pc:sldMkLst>
          <pc:docMk/>
          <pc:sldMk cId="2226937086" sldId="264"/>
        </pc:sldMkLst>
      </pc:sldChg>
      <pc:sldChg chg="add del replId">
        <pc:chgData name="BHASKAR JOSHI" userId="S::bhaskar.joshi@research.iiit.ac.in::9fae0c0f-8388-482c-9b71-0ef6148c8f9a" providerId="AD" clId="Web-{7723B06F-C463-473B-BE02-0DE605AA3F6A}" dt="2022-05-02T23:37:21.147" v="126"/>
        <pc:sldMkLst>
          <pc:docMk/>
          <pc:sldMk cId="1423608166" sldId="265"/>
        </pc:sldMkLst>
      </pc:sldChg>
      <pc:sldChg chg="add del replId">
        <pc:chgData name="BHASKAR JOSHI" userId="S::bhaskar.joshi@research.iiit.ac.in::9fae0c0f-8388-482c-9b71-0ef6148c8f9a" providerId="AD" clId="Web-{7723B06F-C463-473B-BE02-0DE605AA3F6A}" dt="2022-05-02T23:37:21.147" v="125"/>
        <pc:sldMkLst>
          <pc:docMk/>
          <pc:sldMk cId="4097475845" sldId="266"/>
        </pc:sldMkLst>
      </pc:sldChg>
      <pc:sldChg chg="add del replId">
        <pc:chgData name="BHASKAR JOSHI" userId="S::bhaskar.joshi@research.iiit.ac.in::9fae0c0f-8388-482c-9b71-0ef6148c8f9a" providerId="AD" clId="Web-{7723B06F-C463-473B-BE02-0DE605AA3F6A}" dt="2022-05-02T23:37:21.147" v="124"/>
        <pc:sldMkLst>
          <pc:docMk/>
          <pc:sldMk cId="2103701563" sldId="267"/>
        </pc:sldMkLst>
      </pc:sldChg>
      <pc:sldChg chg="add del replId">
        <pc:chgData name="BHASKAR JOSHI" userId="S::bhaskar.joshi@research.iiit.ac.in::9fae0c0f-8388-482c-9b71-0ef6148c8f9a" providerId="AD" clId="Web-{7723B06F-C463-473B-BE02-0DE605AA3F6A}" dt="2022-05-02T23:37:21.147" v="123"/>
        <pc:sldMkLst>
          <pc:docMk/>
          <pc:sldMk cId="2812956611" sldId="268"/>
        </pc:sldMkLst>
      </pc:sldChg>
      <pc:sldChg chg="add del replId">
        <pc:chgData name="BHASKAR JOSHI" userId="S::bhaskar.joshi@research.iiit.ac.in::9fae0c0f-8388-482c-9b71-0ef6148c8f9a" providerId="AD" clId="Web-{7723B06F-C463-473B-BE02-0DE605AA3F6A}" dt="2022-05-02T23:37:21.147" v="122"/>
        <pc:sldMkLst>
          <pc:docMk/>
          <pc:sldMk cId="1955194207" sldId="269"/>
        </pc:sldMkLst>
      </pc:sldChg>
      <pc:sldChg chg="add del replId">
        <pc:chgData name="BHASKAR JOSHI" userId="S::bhaskar.joshi@research.iiit.ac.in::9fae0c0f-8388-482c-9b71-0ef6148c8f9a" providerId="AD" clId="Web-{7723B06F-C463-473B-BE02-0DE605AA3F6A}" dt="2022-05-02T23:37:21.147" v="121"/>
        <pc:sldMkLst>
          <pc:docMk/>
          <pc:sldMk cId="1146311600" sldId="270"/>
        </pc:sldMkLst>
      </pc:sldChg>
      <pc:sldChg chg="add del replId">
        <pc:chgData name="BHASKAR JOSHI" userId="S::bhaskar.joshi@research.iiit.ac.in::9fae0c0f-8388-482c-9b71-0ef6148c8f9a" providerId="AD" clId="Web-{7723B06F-C463-473B-BE02-0DE605AA3F6A}" dt="2022-05-02T23:37:21.147" v="120"/>
        <pc:sldMkLst>
          <pc:docMk/>
          <pc:sldMk cId="1378698784" sldId="271"/>
        </pc:sldMkLst>
      </pc:sldChg>
      <pc:sldChg chg="add del replId">
        <pc:chgData name="BHASKAR JOSHI" userId="S::bhaskar.joshi@research.iiit.ac.in::9fae0c0f-8388-482c-9b71-0ef6148c8f9a" providerId="AD" clId="Web-{7723B06F-C463-473B-BE02-0DE605AA3F6A}" dt="2022-05-02T23:37:21.147" v="119"/>
        <pc:sldMkLst>
          <pc:docMk/>
          <pc:sldMk cId="539845331" sldId="272"/>
        </pc:sldMkLst>
      </pc:sldChg>
      <pc:sldChg chg="add del replId">
        <pc:chgData name="BHASKAR JOSHI" userId="S::bhaskar.joshi@research.iiit.ac.in::9fae0c0f-8388-482c-9b71-0ef6148c8f9a" providerId="AD" clId="Web-{7723B06F-C463-473B-BE02-0DE605AA3F6A}" dt="2022-05-02T23:37:21.132" v="118"/>
        <pc:sldMkLst>
          <pc:docMk/>
          <pc:sldMk cId="3527952401" sldId="273"/>
        </pc:sldMkLst>
      </pc:sldChg>
      <pc:sldChg chg="modSp add replId">
        <pc:chgData name="BHASKAR JOSHI" userId="S::bhaskar.joshi@research.iiit.ac.in::9fae0c0f-8388-482c-9b71-0ef6148c8f9a" providerId="AD" clId="Web-{7723B06F-C463-473B-BE02-0DE605AA3F6A}" dt="2022-05-03T00:20:12.238" v="343" actId="20577"/>
        <pc:sldMkLst>
          <pc:docMk/>
          <pc:sldMk cId="302122366" sldId="274"/>
        </pc:sldMkLst>
        <pc:spChg chg="mod">
          <ac:chgData name="BHASKAR JOSHI" userId="S::bhaskar.joshi@research.iiit.ac.in::9fae0c0f-8388-482c-9b71-0ef6148c8f9a" providerId="AD" clId="Web-{7723B06F-C463-473B-BE02-0DE605AA3F6A}" dt="2022-05-02T23:47:31.138" v="158" actId="20577"/>
          <ac:spMkLst>
            <pc:docMk/>
            <pc:sldMk cId="302122366" sldId="274"/>
            <ac:spMk id="2" creationId="{6926423A-5DA1-B20B-69F2-6C649169C023}"/>
          </ac:spMkLst>
        </pc:spChg>
        <pc:spChg chg="mod">
          <ac:chgData name="BHASKAR JOSHI" userId="S::bhaskar.joshi@research.iiit.ac.in::9fae0c0f-8388-482c-9b71-0ef6148c8f9a" providerId="AD" clId="Web-{7723B06F-C463-473B-BE02-0DE605AA3F6A}" dt="2022-05-03T00:20:12.238" v="343" actId="20577"/>
          <ac:spMkLst>
            <pc:docMk/>
            <pc:sldMk cId="302122366" sldId="274"/>
            <ac:spMk id="3" creationId="{907E9A2B-D811-E881-A38A-7D6D10834E83}"/>
          </ac:spMkLst>
        </pc:spChg>
      </pc:sldChg>
      <pc:sldChg chg="add del replId">
        <pc:chgData name="BHASKAR JOSHI" userId="S::bhaskar.joshi@research.iiit.ac.in::9fae0c0f-8388-482c-9b71-0ef6148c8f9a" providerId="AD" clId="Web-{7723B06F-C463-473B-BE02-0DE605AA3F6A}" dt="2022-05-02T23:37:21.132" v="117"/>
        <pc:sldMkLst>
          <pc:docMk/>
          <pc:sldMk cId="1391714853" sldId="275"/>
        </pc:sldMkLst>
      </pc:sldChg>
      <pc:sldChg chg="modSp add replId modNotes">
        <pc:chgData name="BHASKAR JOSHI" userId="S::bhaskar.joshi@research.iiit.ac.in::9fae0c0f-8388-482c-9b71-0ef6148c8f9a" providerId="AD" clId="Web-{7723B06F-C463-473B-BE02-0DE605AA3F6A}" dt="2022-05-02T23:50:23.300" v="179"/>
        <pc:sldMkLst>
          <pc:docMk/>
          <pc:sldMk cId="2603789382" sldId="276"/>
        </pc:sldMkLst>
        <pc:spChg chg="mod">
          <ac:chgData name="BHASKAR JOSHI" userId="S::bhaskar.joshi@research.iiit.ac.in::9fae0c0f-8388-482c-9b71-0ef6148c8f9a" providerId="AD" clId="Web-{7723B06F-C463-473B-BE02-0DE605AA3F6A}" dt="2022-05-02T23:45:10.806" v="156" actId="20577"/>
          <ac:spMkLst>
            <pc:docMk/>
            <pc:sldMk cId="2603789382" sldId="276"/>
            <ac:spMk id="2" creationId="{6926423A-5DA1-B20B-69F2-6C649169C023}"/>
          </ac:spMkLst>
        </pc:spChg>
        <pc:spChg chg="mod">
          <ac:chgData name="BHASKAR JOSHI" userId="S::bhaskar.joshi@research.iiit.ac.in::9fae0c0f-8388-482c-9b71-0ef6148c8f9a" providerId="AD" clId="Web-{7723B06F-C463-473B-BE02-0DE605AA3F6A}" dt="2022-05-02T23:49:04.077" v="177" actId="20577"/>
          <ac:spMkLst>
            <pc:docMk/>
            <pc:sldMk cId="2603789382" sldId="276"/>
            <ac:spMk id="3" creationId="{907E9A2B-D811-E881-A38A-7D6D10834E83}"/>
          </ac:spMkLst>
        </pc:spChg>
      </pc:sldChg>
      <pc:sldChg chg="add del replId">
        <pc:chgData name="BHASKAR JOSHI" userId="S::bhaskar.joshi@research.iiit.ac.in::9fae0c0f-8388-482c-9b71-0ef6148c8f9a" providerId="AD" clId="Web-{7723B06F-C463-473B-BE02-0DE605AA3F6A}" dt="2022-05-02T23:37:21.132" v="116"/>
        <pc:sldMkLst>
          <pc:docMk/>
          <pc:sldMk cId="2240221920" sldId="277"/>
        </pc:sldMkLst>
      </pc:sldChg>
      <pc:sldChg chg="addSp modSp add replId">
        <pc:chgData name="BHASKAR JOSHI" userId="S::bhaskar.joshi@research.iiit.ac.in::9fae0c0f-8388-482c-9b71-0ef6148c8f9a" providerId="AD" clId="Web-{7723B06F-C463-473B-BE02-0DE605AA3F6A}" dt="2022-05-02T23:54:22.633" v="235" actId="20577"/>
        <pc:sldMkLst>
          <pc:docMk/>
          <pc:sldMk cId="3925759023" sldId="278"/>
        </pc:sldMkLst>
        <pc:spChg chg="mod">
          <ac:chgData name="BHASKAR JOSHI" userId="S::bhaskar.joshi@research.iiit.ac.in::9fae0c0f-8388-482c-9b71-0ef6148c8f9a" providerId="AD" clId="Web-{7723B06F-C463-473B-BE02-0DE605AA3F6A}" dt="2022-05-02T23:50:42.956" v="188" actId="20577"/>
          <ac:spMkLst>
            <pc:docMk/>
            <pc:sldMk cId="3925759023" sldId="278"/>
            <ac:spMk id="2" creationId="{6926423A-5DA1-B20B-69F2-6C649169C023}"/>
          </ac:spMkLst>
        </pc:spChg>
        <pc:spChg chg="mod">
          <ac:chgData name="BHASKAR JOSHI" userId="S::bhaskar.joshi@research.iiit.ac.in::9fae0c0f-8388-482c-9b71-0ef6148c8f9a" providerId="AD" clId="Web-{7723B06F-C463-473B-BE02-0DE605AA3F6A}" dt="2022-05-02T23:54:22.633" v="235" actId="20577"/>
          <ac:spMkLst>
            <pc:docMk/>
            <pc:sldMk cId="3925759023" sldId="278"/>
            <ac:spMk id="3" creationId="{907E9A2B-D811-E881-A38A-7D6D10834E83}"/>
          </ac:spMkLst>
        </pc:spChg>
        <pc:picChg chg="add mod">
          <ac:chgData name="BHASKAR JOSHI" userId="S::bhaskar.joshi@research.iiit.ac.in::9fae0c0f-8388-482c-9b71-0ef6148c8f9a" providerId="AD" clId="Web-{7723B06F-C463-473B-BE02-0DE605AA3F6A}" dt="2022-05-02T23:53:54.836" v="219" actId="1076"/>
          <ac:picMkLst>
            <pc:docMk/>
            <pc:sldMk cId="3925759023" sldId="278"/>
            <ac:picMk id="4" creationId="{50B6A880-1285-6E1F-95CA-3CA6F6438D2C}"/>
          </ac:picMkLst>
        </pc:picChg>
      </pc:sldChg>
      <pc:sldChg chg="add del replId">
        <pc:chgData name="BHASKAR JOSHI" userId="S::bhaskar.joshi@research.iiit.ac.in::9fae0c0f-8388-482c-9b71-0ef6148c8f9a" providerId="AD" clId="Web-{7723B06F-C463-473B-BE02-0DE605AA3F6A}" dt="2022-05-02T23:37:21.132" v="115"/>
        <pc:sldMkLst>
          <pc:docMk/>
          <pc:sldMk cId="2877339478" sldId="279"/>
        </pc:sldMkLst>
      </pc:sldChg>
      <pc:sldChg chg="add del replId">
        <pc:chgData name="BHASKAR JOSHI" userId="S::bhaskar.joshi@research.iiit.ac.in::9fae0c0f-8388-482c-9b71-0ef6148c8f9a" providerId="AD" clId="Web-{7723B06F-C463-473B-BE02-0DE605AA3F6A}" dt="2022-05-02T23:37:21.132" v="114"/>
        <pc:sldMkLst>
          <pc:docMk/>
          <pc:sldMk cId="2554566828" sldId="280"/>
        </pc:sldMkLst>
      </pc:sldChg>
      <pc:sldChg chg="add del replId">
        <pc:chgData name="BHASKAR JOSHI" userId="S::bhaskar.joshi@research.iiit.ac.in::9fae0c0f-8388-482c-9b71-0ef6148c8f9a" providerId="AD" clId="Web-{7723B06F-C463-473B-BE02-0DE605AA3F6A}" dt="2022-05-02T23:37:21.132" v="113"/>
        <pc:sldMkLst>
          <pc:docMk/>
          <pc:sldMk cId="277631557" sldId="281"/>
        </pc:sldMkLst>
      </pc:sldChg>
      <pc:sldChg chg="addSp delSp modSp add replId modNotes">
        <pc:chgData name="BHASKAR JOSHI" userId="S::bhaskar.joshi@research.iiit.ac.in::9fae0c0f-8388-482c-9b71-0ef6148c8f9a" providerId="AD" clId="Web-{7723B06F-C463-473B-BE02-0DE605AA3F6A}" dt="2022-05-03T00:01:33.847" v="239"/>
        <pc:sldMkLst>
          <pc:docMk/>
          <pc:sldMk cId="1996961153" sldId="282"/>
        </pc:sldMkLst>
        <pc:spChg chg="mod">
          <ac:chgData name="BHASKAR JOSHI" userId="S::bhaskar.joshi@research.iiit.ac.in::9fae0c0f-8388-482c-9b71-0ef6148c8f9a" providerId="AD" clId="Web-{7723B06F-C463-473B-BE02-0DE605AA3F6A}" dt="2022-05-02T23:50:46.738" v="190" actId="20577"/>
          <ac:spMkLst>
            <pc:docMk/>
            <pc:sldMk cId="1996961153" sldId="282"/>
            <ac:spMk id="2" creationId="{6926423A-5DA1-B20B-69F2-6C649169C023}"/>
          </ac:spMkLst>
        </pc:spChg>
        <pc:spChg chg="del">
          <ac:chgData name="BHASKAR JOSHI" userId="S::bhaskar.joshi@research.iiit.ac.in::9fae0c0f-8388-482c-9b71-0ef6148c8f9a" providerId="AD" clId="Web-{7723B06F-C463-473B-BE02-0DE605AA3F6A}" dt="2022-05-02T23:58:24.639" v="236"/>
          <ac:spMkLst>
            <pc:docMk/>
            <pc:sldMk cId="1996961153" sldId="282"/>
            <ac:spMk id="3" creationId="{907E9A2B-D811-E881-A38A-7D6D10834E83}"/>
          </ac:spMkLst>
        </pc:spChg>
        <pc:picChg chg="add mod ord">
          <ac:chgData name="BHASKAR JOSHI" userId="S::bhaskar.joshi@research.iiit.ac.in::9fae0c0f-8388-482c-9b71-0ef6148c8f9a" providerId="AD" clId="Web-{7723B06F-C463-473B-BE02-0DE605AA3F6A}" dt="2022-05-02T23:58:27.858" v="237" actId="1076"/>
          <ac:picMkLst>
            <pc:docMk/>
            <pc:sldMk cId="1996961153" sldId="282"/>
            <ac:picMk id="4" creationId="{A2536BB3-BC92-9131-80EA-DF8BB8141604}"/>
          </ac:picMkLst>
        </pc:picChg>
      </pc:sldChg>
      <pc:sldChg chg="add del replId">
        <pc:chgData name="BHASKAR JOSHI" userId="S::bhaskar.joshi@research.iiit.ac.in::9fae0c0f-8388-482c-9b71-0ef6148c8f9a" providerId="AD" clId="Web-{7723B06F-C463-473B-BE02-0DE605AA3F6A}" dt="2022-05-02T23:37:21.132" v="112"/>
        <pc:sldMkLst>
          <pc:docMk/>
          <pc:sldMk cId="3457660584" sldId="283"/>
        </pc:sldMkLst>
      </pc:sldChg>
      <pc:sldChg chg="add del replId">
        <pc:chgData name="BHASKAR JOSHI" userId="S::bhaskar.joshi@research.iiit.ac.in::9fae0c0f-8388-482c-9b71-0ef6148c8f9a" providerId="AD" clId="Web-{7723B06F-C463-473B-BE02-0DE605AA3F6A}" dt="2022-05-02T23:37:21.132" v="111"/>
        <pc:sldMkLst>
          <pc:docMk/>
          <pc:sldMk cId="1124414158" sldId="284"/>
        </pc:sldMkLst>
      </pc:sldChg>
      <pc:sldChg chg="add del replId">
        <pc:chgData name="BHASKAR JOSHI" userId="S::bhaskar.joshi@research.iiit.ac.in::9fae0c0f-8388-482c-9b71-0ef6148c8f9a" providerId="AD" clId="Web-{7723B06F-C463-473B-BE02-0DE605AA3F6A}" dt="2022-05-02T23:37:21.132" v="110"/>
        <pc:sldMkLst>
          <pc:docMk/>
          <pc:sldMk cId="1026989025" sldId="285"/>
        </pc:sldMkLst>
      </pc:sldChg>
      <pc:sldChg chg="modSp add replId">
        <pc:chgData name="BHASKAR JOSHI" userId="S::bhaskar.joshi@research.iiit.ac.in::9fae0c0f-8388-482c-9b71-0ef6148c8f9a" providerId="AD" clId="Web-{7723B06F-C463-473B-BE02-0DE605AA3F6A}" dt="2022-05-03T00:20:35.176" v="354" actId="20577"/>
        <pc:sldMkLst>
          <pc:docMk/>
          <pc:sldMk cId="1607000991" sldId="286"/>
        </pc:sldMkLst>
        <pc:spChg chg="mod">
          <ac:chgData name="BHASKAR JOSHI" userId="S::bhaskar.joshi@research.iiit.ac.in::9fae0c0f-8388-482c-9b71-0ef6148c8f9a" providerId="AD" clId="Web-{7723B06F-C463-473B-BE02-0DE605AA3F6A}" dt="2022-05-03T00:03:12.646" v="255" actId="20577"/>
          <ac:spMkLst>
            <pc:docMk/>
            <pc:sldMk cId="1607000991" sldId="286"/>
            <ac:spMk id="2" creationId="{6926423A-5DA1-B20B-69F2-6C649169C023}"/>
          </ac:spMkLst>
        </pc:spChg>
        <pc:spChg chg="mod">
          <ac:chgData name="BHASKAR JOSHI" userId="S::bhaskar.joshi@research.iiit.ac.in::9fae0c0f-8388-482c-9b71-0ef6148c8f9a" providerId="AD" clId="Web-{7723B06F-C463-473B-BE02-0DE605AA3F6A}" dt="2022-05-03T00:20:35.176" v="354" actId="20577"/>
          <ac:spMkLst>
            <pc:docMk/>
            <pc:sldMk cId="1607000991" sldId="286"/>
            <ac:spMk id="3" creationId="{907E9A2B-D811-E881-A38A-7D6D10834E83}"/>
          </ac:spMkLst>
        </pc:spChg>
      </pc:sldChg>
      <pc:sldChg chg="add del replId">
        <pc:chgData name="BHASKAR JOSHI" userId="S::bhaskar.joshi@research.iiit.ac.in::9fae0c0f-8388-482c-9b71-0ef6148c8f9a" providerId="AD" clId="Web-{7723B06F-C463-473B-BE02-0DE605AA3F6A}" dt="2022-05-02T23:37:21.132" v="109"/>
        <pc:sldMkLst>
          <pc:docMk/>
          <pc:sldMk cId="1709296895" sldId="287"/>
        </pc:sldMkLst>
      </pc:sldChg>
      <pc:sldChg chg="add del replId">
        <pc:chgData name="BHASKAR JOSHI" userId="S::bhaskar.joshi@research.iiit.ac.in::9fae0c0f-8388-482c-9b71-0ef6148c8f9a" providerId="AD" clId="Web-{7723B06F-C463-473B-BE02-0DE605AA3F6A}" dt="2022-05-02T23:37:21.132" v="108"/>
        <pc:sldMkLst>
          <pc:docMk/>
          <pc:sldMk cId="1627250182" sldId="288"/>
        </pc:sldMkLst>
      </pc:sldChg>
      <pc:sldChg chg="add del replId">
        <pc:chgData name="BHASKAR JOSHI" userId="S::bhaskar.joshi@research.iiit.ac.in::9fae0c0f-8388-482c-9b71-0ef6148c8f9a" providerId="AD" clId="Web-{7723B06F-C463-473B-BE02-0DE605AA3F6A}" dt="2022-05-02T23:37:21.132" v="107"/>
        <pc:sldMkLst>
          <pc:docMk/>
          <pc:sldMk cId="1124850806" sldId="289"/>
        </pc:sldMkLst>
      </pc:sldChg>
      <pc:sldChg chg="addSp delSp modSp add replId modNotes">
        <pc:chgData name="BHASKAR JOSHI" userId="S::bhaskar.joshi@research.iiit.ac.in::9fae0c0f-8388-482c-9b71-0ef6148c8f9a" providerId="AD" clId="Web-{7723B06F-C463-473B-BE02-0DE605AA3F6A}" dt="2022-05-03T00:24:32.181" v="383"/>
        <pc:sldMkLst>
          <pc:docMk/>
          <pc:sldMk cId="4255835682" sldId="290"/>
        </pc:sldMkLst>
        <pc:spChg chg="mod">
          <ac:chgData name="BHASKAR JOSHI" userId="S::bhaskar.joshi@research.iiit.ac.in::9fae0c0f-8388-482c-9b71-0ef6148c8f9a" providerId="AD" clId="Web-{7723B06F-C463-473B-BE02-0DE605AA3F6A}" dt="2022-05-03T00:06:52.682" v="311" actId="20577"/>
          <ac:spMkLst>
            <pc:docMk/>
            <pc:sldMk cId="4255835682" sldId="290"/>
            <ac:spMk id="2" creationId="{6926423A-5DA1-B20B-69F2-6C649169C023}"/>
          </ac:spMkLst>
        </pc:spChg>
        <pc:spChg chg="del">
          <ac:chgData name="BHASKAR JOSHI" userId="S::bhaskar.joshi@research.iiit.ac.in::9fae0c0f-8388-482c-9b71-0ef6148c8f9a" providerId="AD" clId="Web-{7723B06F-C463-473B-BE02-0DE605AA3F6A}" dt="2022-05-03T00:07:03.089" v="312"/>
          <ac:spMkLst>
            <pc:docMk/>
            <pc:sldMk cId="4255835682" sldId="290"/>
            <ac:spMk id="3" creationId="{907E9A2B-D811-E881-A38A-7D6D10834E83}"/>
          </ac:spMkLst>
        </pc:spChg>
        <pc:spChg chg="add del mod">
          <ac:chgData name="BHASKAR JOSHI" userId="S::bhaskar.joshi@research.iiit.ac.in::9fae0c0f-8388-482c-9b71-0ef6148c8f9a" providerId="AD" clId="Web-{7723B06F-C463-473B-BE02-0DE605AA3F6A}" dt="2022-05-03T00:08:52.920" v="320"/>
          <ac:spMkLst>
            <pc:docMk/>
            <pc:sldMk cId="4255835682" sldId="290"/>
            <ac:spMk id="6" creationId="{8FF709AF-46EE-9759-12A5-E86727341E2E}"/>
          </ac:spMkLst>
        </pc:spChg>
        <pc:spChg chg="add del mod">
          <ac:chgData name="BHASKAR JOSHI" userId="S::bhaskar.joshi@research.iiit.ac.in::9fae0c0f-8388-482c-9b71-0ef6148c8f9a" providerId="AD" clId="Web-{7723B06F-C463-473B-BE02-0DE605AA3F6A}" dt="2022-05-03T00:09:07.967" v="322"/>
          <ac:spMkLst>
            <pc:docMk/>
            <pc:sldMk cId="4255835682" sldId="290"/>
            <ac:spMk id="9" creationId="{39D5D0F3-9157-B70F-A3E0-E49790C12CE9}"/>
          </ac:spMkLst>
        </pc:spChg>
        <pc:spChg chg="add del mod">
          <ac:chgData name="BHASKAR JOSHI" userId="S::bhaskar.joshi@research.iiit.ac.in::9fae0c0f-8388-482c-9b71-0ef6148c8f9a" providerId="AD" clId="Web-{7723B06F-C463-473B-BE02-0DE605AA3F6A}" dt="2022-05-03T00:10:27.594" v="329"/>
          <ac:spMkLst>
            <pc:docMk/>
            <pc:sldMk cId="4255835682" sldId="290"/>
            <ac:spMk id="12" creationId="{C3A2AEFE-6D94-3077-269A-29EC26A59601}"/>
          </ac:spMkLst>
        </pc:spChg>
        <pc:spChg chg="add del mod">
          <ac:chgData name="BHASKAR JOSHI" userId="S::bhaskar.joshi@research.iiit.ac.in::9fae0c0f-8388-482c-9b71-0ef6148c8f9a" providerId="AD" clId="Web-{7723B06F-C463-473B-BE02-0DE605AA3F6A}" dt="2022-05-03T00:10:09.796" v="328"/>
          <ac:spMkLst>
            <pc:docMk/>
            <pc:sldMk cId="4255835682" sldId="290"/>
            <ac:spMk id="13" creationId="{A025C6C5-0110-EF3F-B19B-372A8566D548}"/>
          </ac:spMkLst>
        </pc:spChg>
        <pc:picChg chg="add del mod ord">
          <ac:chgData name="BHASKAR JOSHI" userId="S::bhaskar.joshi@research.iiit.ac.in::9fae0c0f-8388-482c-9b71-0ef6148c8f9a" providerId="AD" clId="Web-{7723B06F-C463-473B-BE02-0DE605AA3F6A}" dt="2022-05-03T00:08:50.935" v="319"/>
          <ac:picMkLst>
            <pc:docMk/>
            <pc:sldMk cId="4255835682" sldId="290"/>
            <ac:picMk id="4" creationId="{38B6B66E-4BFF-EC0E-7683-B3809DC27F8C}"/>
          </ac:picMkLst>
        </pc:picChg>
        <pc:picChg chg="add del mod ord">
          <ac:chgData name="BHASKAR JOSHI" userId="S::bhaskar.joshi@research.iiit.ac.in::9fae0c0f-8388-482c-9b71-0ef6148c8f9a" providerId="AD" clId="Web-{7723B06F-C463-473B-BE02-0DE605AA3F6A}" dt="2022-05-03T00:08:54.810" v="321"/>
          <ac:picMkLst>
            <pc:docMk/>
            <pc:sldMk cId="4255835682" sldId="290"/>
            <ac:picMk id="7" creationId="{C7B071F6-401A-C892-0FF2-0B59BDB04AC2}"/>
          </ac:picMkLst>
        </pc:picChg>
        <pc:picChg chg="add del mod ord">
          <ac:chgData name="BHASKAR JOSHI" userId="S::bhaskar.joshi@research.iiit.ac.in::9fae0c0f-8388-482c-9b71-0ef6148c8f9a" providerId="AD" clId="Web-{7723B06F-C463-473B-BE02-0DE605AA3F6A}" dt="2022-05-03T00:09:58.780" v="323"/>
          <ac:picMkLst>
            <pc:docMk/>
            <pc:sldMk cId="4255835682" sldId="290"/>
            <ac:picMk id="10" creationId="{9B2F9E44-AE3C-24D1-F8D7-C3276E06C057}"/>
          </ac:picMkLst>
        </pc:picChg>
        <pc:picChg chg="add mod ord">
          <ac:chgData name="BHASKAR JOSHI" userId="S::bhaskar.joshi@research.iiit.ac.in::9fae0c0f-8388-482c-9b71-0ef6148c8f9a" providerId="AD" clId="Web-{7723B06F-C463-473B-BE02-0DE605AA3F6A}" dt="2022-05-03T00:10:36.750" v="331" actId="14100"/>
          <ac:picMkLst>
            <pc:docMk/>
            <pc:sldMk cId="4255835682" sldId="290"/>
            <ac:picMk id="14" creationId="{ED8E53B6-CCB4-504F-1A78-8B6E0C1A5DAA}"/>
          </ac:picMkLst>
        </pc:picChg>
      </pc:sldChg>
      <pc:sldChg chg="add del replId">
        <pc:chgData name="BHASKAR JOSHI" userId="S::bhaskar.joshi@research.iiit.ac.in::9fae0c0f-8388-482c-9b71-0ef6148c8f9a" providerId="AD" clId="Web-{7723B06F-C463-473B-BE02-0DE605AA3F6A}" dt="2022-05-02T23:37:21.132" v="106"/>
        <pc:sldMkLst>
          <pc:docMk/>
          <pc:sldMk cId="916801505" sldId="291"/>
        </pc:sldMkLst>
      </pc:sldChg>
      <pc:sldChg chg="add del replId">
        <pc:chgData name="BHASKAR JOSHI" userId="S::bhaskar.joshi@research.iiit.ac.in::9fae0c0f-8388-482c-9b71-0ef6148c8f9a" providerId="AD" clId="Web-{7723B06F-C463-473B-BE02-0DE605AA3F6A}" dt="2022-05-02T23:37:21.132" v="105"/>
        <pc:sldMkLst>
          <pc:docMk/>
          <pc:sldMk cId="1402084642" sldId="292"/>
        </pc:sldMkLst>
      </pc:sldChg>
      <pc:sldChg chg="add del replId">
        <pc:chgData name="BHASKAR JOSHI" userId="S::bhaskar.joshi@research.iiit.ac.in::9fae0c0f-8388-482c-9b71-0ef6148c8f9a" providerId="AD" clId="Web-{7723B06F-C463-473B-BE02-0DE605AA3F6A}" dt="2022-05-02T23:37:21.132" v="104"/>
        <pc:sldMkLst>
          <pc:docMk/>
          <pc:sldMk cId="2691076234" sldId="293"/>
        </pc:sldMkLst>
      </pc:sldChg>
      <pc:sldChg chg="modSp add replId">
        <pc:chgData name="BHASKAR JOSHI" userId="S::bhaskar.joshi@research.iiit.ac.in::9fae0c0f-8388-482c-9b71-0ef6148c8f9a" providerId="AD" clId="Web-{7723B06F-C463-473B-BE02-0DE605AA3F6A}" dt="2022-05-03T00:35:28.995" v="555" actId="20577"/>
        <pc:sldMkLst>
          <pc:docMk/>
          <pc:sldMk cId="2902174761" sldId="294"/>
        </pc:sldMkLst>
        <pc:spChg chg="mod">
          <ac:chgData name="BHASKAR JOSHI" userId="S::bhaskar.joshi@research.iiit.ac.in::9fae0c0f-8388-482c-9b71-0ef6148c8f9a" providerId="AD" clId="Web-{7723B06F-C463-473B-BE02-0DE605AA3F6A}" dt="2022-05-03T00:35:28.995" v="555" actId="20577"/>
          <ac:spMkLst>
            <pc:docMk/>
            <pc:sldMk cId="2902174761" sldId="294"/>
            <ac:spMk id="2" creationId="{6926423A-5DA1-B20B-69F2-6C649169C023}"/>
          </ac:spMkLst>
        </pc:spChg>
        <pc:spChg chg="mod">
          <ac:chgData name="BHASKAR JOSHI" userId="S::bhaskar.joshi@research.iiit.ac.in::9fae0c0f-8388-482c-9b71-0ef6148c8f9a" providerId="AD" clId="Web-{7723B06F-C463-473B-BE02-0DE605AA3F6A}" dt="2022-05-03T00:16:52.389" v="335" actId="20577"/>
          <ac:spMkLst>
            <pc:docMk/>
            <pc:sldMk cId="2902174761" sldId="294"/>
            <ac:spMk id="3" creationId="{907E9A2B-D811-E881-A38A-7D6D10834E83}"/>
          </ac:spMkLst>
        </pc:spChg>
      </pc:sldChg>
      <pc:sldChg chg="add del replId">
        <pc:chgData name="BHASKAR JOSHI" userId="S::bhaskar.joshi@research.iiit.ac.in::9fae0c0f-8388-482c-9b71-0ef6148c8f9a" providerId="AD" clId="Web-{7723B06F-C463-473B-BE02-0DE605AA3F6A}" dt="2022-05-02T23:37:21.132" v="103"/>
        <pc:sldMkLst>
          <pc:docMk/>
          <pc:sldMk cId="104936028" sldId="295"/>
        </pc:sldMkLst>
      </pc:sldChg>
      <pc:sldChg chg="add del replId">
        <pc:chgData name="BHASKAR JOSHI" userId="S::bhaskar.joshi@research.iiit.ac.in::9fae0c0f-8388-482c-9b71-0ef6148c8f9a" providerId="AD" clId="Web-{7723B06F-C463-473B-BE02-0DE605AA3F6A}" dt="2022-05-02T23:37:21.132" v="102"/>
        <pc:sldMkLst>
          <pc:docMk/>
          <pc:sldMk cId="955594679" sldId="296"/>
        </pc:sldMkLst>
      </pc:sldChg>
      <pc:sldChg chg="add del replId">
        <pc:chgData name="BHASKAR JOSHI" userId="S::bhaskar.joshi@research.iiit.ac.in::9fae0c0f-8388-482c-9b71-0ef6148c8f9a" providerId="AD" clId="Web-{7723B06F-C463-473B-BE02-0DE605AA3F6A}" dt="2022-05-02T23:37:26.382" v="139"/>
        <pc:sldMkLst>
          <pc:docMk/>
          <pc:sldMk cId="2128254502" sldId="297"/>
        </pc:sldMkLst>
      </pc:sldChg>
      <pc:sldChg chg="add del replId">
        <pc:chgData name="BHASKAR JOSHI" userId="S::bhaskar.joshi@research.iiit.ac.in::9fae0c0f-8388-482c-9b71-0ef6148c8f9a" providerId="AD" clId="Web-{7723B06F-C463-473B-BE02-0DE605AA3F6A}" dt="2022-05-02T23:37:26.382" v="138"/>
        <pc:sldMkLst>
          <pc:docMk/>
          <pc:sldMk cId="1035204022" sldId="298"/>
        </pc:sldMkLst>
      </pc:sldChg>
      <pc:sldChg chg="add del replId">
        <pc:chgData name="BHASKAR JOSHI" userId="S::bhaskar.joshi@research.iiit.ac.in::9fae0c0f-8388-482c-9b71-0ef6148c8f9a" providerId="AD" clId="Web-{7723B06F-C463-473B-BE02-0DE605AA3F6A}" dt="2022-05-02T23:37:26.382" v="137"/>
        <pc:sldMkLst>
          <pc:docMk/>
          <pc:sldMk cId="3232183827" sldId="299"/>
        </pc:sldMkLst>
      </pc:sldChg>
      <pc:sldChg chg="add del replId">
        <pc:chgData name="BHASKAR JOSHI" userId="S::bhaskar.joshi@research.iiit.ac.in::9fae0c0f-8388-482c-9b71-0ef6148c8f9a" providerId="AD" clId="Web-{7723B06F-C463-473B-BE02-0DE605AA3F6A}" dt="2022-05-02T23:37:26.382" v="136"/>
        <pc:sldMkLst>
          <pc:docMk/>
          <pc:sldMk cId="4189933551" sldId="300"/>
        </pc:sldMkLst>
      </pc:sldChg>
      <pc:sldChg chg="add del replId">
        <pc:chgData name="BHASKAR JOSHI" userId="S::bhaskar.joshi@research.iiit.ac.in::9fae0c0f-8388-482c-9b71-0ef6148c8f9a" providerId="AD" clId="Web-{7723B06F-C463-473B-BE02-0DE605AA3F6A}" dt="2022-05-02T23:37:26.382" v="135"/>
        <pc:sldMkLst>
          <pc:docMk/>
          <pc:sldMk cId="2833417458" sldId="301"/>
        </pc:sldMkLst>
      </pc:sldChg>
      <pc:sldChg chg="add del replId">
        <pc:chgData name="BHASKAR JOSHI" userId="S::bhaskar.joshi@research.iiit.ac.in::9fae0c0f-8388-482c-9b71-0ef6148c8f9a" providerId="AD" clId="Web-{7723B06F-C463-473B-BE02-0DE605AA3F6A}" dt="2022-05-02T23:37:26.382" v="134"/>
        <pc:sldMkLst>
          <pc:docMk/>
          <pc:sldMk cId="2287339719" sldId="302"/>
        </pc:sldMkLst>
      </pc:sldChg>
      <pc:sldChg chg="modSp add replId">
        <pc:chgData name="BHASKAR JOSHI" userId="S::bhaskar.joshi@research.iiit.ac.in::9fae0c0f-8388-482c-9b71-0ef6148c8f9a" providerId="AD" clId="Web-{7723B06F-C463-473B-BE02-0DE605AA3F6A}" dt="2022-05-03T00:22:28.616" v="380" actId="20577"/>
        <pc:sldMkLst>
          <pc:docMk/>
          <pc:sldMk cId="3756399021" sldId="303"/>
        </pc:sldMkLst>
        <pc:spChg chg="mod">
          <ac:chgData name="BHASKAR JOSHI" userId="S::bhaskar.joshi@research.iiit.ac.in::9fae0c0f-8388-482c-9b71-0ef6148c8f9a" providerId="AD" clId="Web-{7723B06F-C463-473B-BE02-0DE605AA3F6A}" dt="2022-05-03T00:22:04.772" v="374" actId="20577"/>
          <ac:spMkLst>
            <pc:docMk/>
            <pc:sldMk cId="3756399021" sldId="303"/>
            <ac:spMk id="2" creationId="{6926423A-5DA1-B20B-69F2-6C649169C023}"/>
          </ac:spMkLst>
        </pc:spChg>
        <pc:spChg chg="mod">
          <ac:chgData name="BHASKAR JOSHI" userId="S::bhaskar.joshi@research.iiit.ac.in::9fae0c0f-8388-482c-9b71-0ef6148c8f9a" providerId="AD" clId="Web-{7723B06F-C463-473B-BE02-0DE605AA3F6A}" dt="2022-05-03T00:22:28.616" v="380" actId="20577"/>
          <ac:spMkLst>
            <pc:docMk/>
            <pc:sldMk cId="3756399021" sldId="303"/>
            <ac:spMk id="3" creationId="{907E9A2B-D811-E881-A38A-7D6D10834E83}"/>
          </ac:spMkLst>
        </pc:spChg>
      </pc:sldChg>
      <pc:sldChg chg="add del replId">
        <pc:chgData name="BHASKAR JOSHI" userId="S::bhaskar.joshi@research.iiit.ac.in::9fae0c0f-8388-482c-9b71-0ef6148c8f9a" providerId="AD" clId="Web-{7723B06F-C463-473B-BE02-0DE605AA3F6A}" dt="2022-05-02T23:37:26.382" v="133"/>
        <pc:sldMkLst>
          <pc:docMk/>
          <pc:sldMk cId="3208299715" sldId="304"/>
        </pc:sldMkLst>
      </pc:sldChg>
      <pc:sldChg chg="add del replId">
        <pc:chgData name="BHASKAR JOSHI" userId="S::bhaskar.joshi@research.iiit.ac.in::9fae0c0f-8388-482c-9b71-0ef6148c8f9a" providerId="AD" clId="Web-{7723B06F-C463-473B-BE02-0DE605AA3F6A}" dt="2022-05-02T23:37:26.382" v="132"/>
        <pc:sldMkLst>
          <pc:docMk/>
          <pc:sldMk cId="332314516" sldId="305"/>
        </pc:sldMkLst>
      </pc:sldChg>
      <pc:sldChg chg="add del replId">
        <pc:chgData name="BHASKAR JOSHI" userId="S::bhaskar.joshi@research.iiit.ac.in::9fae0c0f-8388-482c-9b71-0ef6148c8f9a" providerId="AD" clId="Web-{7723B06F-C463-473B-BE02-0DE605AA3F6A}" dt="2022-05-02T23:37:26.382" v="131"/>
        <pc:sldMkLst>
          <pc:docMk/>
          <pc:sldMk cId="1010748118" sldId="306"/>
        </pc:sldMkLst>
      </pc:sldChg>
      <pc:sldChg chg="addSp delSp modSp add mod replId setBg">
        <pc:chgData name="BHASKAR JOSHI" userId="S::bhaskar.joshi@research.iiit.ac.in::9fae0c0f-8388-482c-9b71-0ef6148c8f9a" providerId="AD" clId="Web-{7723B06F-C463-473B-BE02-0DE605AA3F6A}" dt="2022-05-03T00:29:22.455" v="553" actId="20577"/>
        <pc:sldMkLst>
          <pc:docMk/>
          <pc:sldMk cId="3378114372" sldId="307"/>
        </pc:sldMkLst>
        <pc:spChg chg="mod">
          <ac:chgData name="BHASKAR JOSHI" userId="S::bhaskar.joshi@research.iiit.ac.in::9fae0c0f-8388-482c-9b71-0ef6148c8f9a" providerId="AD" clId="Web-{7723B06F-C463-473B-BE02-0DE605AA3F6A}" dt="2022-05-03T00:28:37.594" v="551"/>
          <ac:spMkLst>
            <pc:docMk/>
            <pc:sldMk cId="3378114372" sldId="307"/>
            <ac:spMk id="2" creationId="{6926423A-5DA1-B20B-69F2-6C649169C023}"/>
          </ac:spMkLst>
        </pc:spChg>
        <pc:spChg chg="mod">
          <ac:chgData name="BHASKAR JOSHI" userId="S::bhaskar.joshi@research.iiit.ac.in::9fae0c0f-8388-482c-9b71-0ef6148c8f9a" providerId="AD" clId="Web-{7723B06F-C463-473B-BE02-0DE605AA3F6A}" dt="2022-05-03T00:29:22.455" v="553" actId="20577"/>
          <ac:spMkLst>
            <pc:docMk/>
            <pc:sldMk cId="3378114372" sldId="307"/>
            <ac:spMk id="3" creationId="{907E9A2B-D811-E881-A38A-7D6D10834E83}"/>
          </ac:spMkLst>
        </pc:spChg>
        <pc:picChg chg="add del">
          <ac:chgData name="BHASKAR JOSHI" userId="S::bhaskar.joshi@research.iiit.ac.in::9fae0c0f-8388-482c-9b71-0ef6148c8f9a" providerId="AD" clId="Web-{7723B06F-C463-473B-BE02-0DE605AA3F6A}" dt="2022-05-03T00:28:33.829" v="550"/>
          <ac:picMkLst>
            <pc:docMk/>
            <pc:sldMk cId="3378114372" sldId="307"/>
            <ac:picMk id="5" creationId="{ED661F29-3A44-907F-B89F-F5E6582F33E7}"/>
          </ac:picMkLst>
        </pc:picChg>
        <pc:picChg chg="add">
          <ac:chgData name="BHASKAR JOSHI" userId="S::bhaskar.joshi@research.iiit.ac.in::9fae0c0f-8388-482c-9b71-0ef6148c8f9a" providerId="AD" clId="Web-{7723B06F-C463-473B-BE02-0DE605AA3F6A}" dt="2022-05-03T00:28:37.594" v="551"/>
          <ac:picMkLst>
            <pc:docMk/>
            <pc:sldMk cId="3378114372" sldId="307"/>
            <ac:picMk id="6" creationId="{ED661F29-3A44-907F-B89F-F5E6582F33E7}"/>
          </ac:picMkLst>
        </pc:picChg>
        <pc:cxnChg chg="add">
          <ac:chgData name="BHASKAR JOSHI" userId="S::bhaskar.joshi@research.iiit.ac.in::9fae0c0f-8388-482c-9b71-0ef6148c8f9a" providerId="AD" clId="Web-{7723B06F-C463-473B-BE02-0DE605AA3F6A}" dt="2022-05-03T00:28:37.594" v="551"/>
          <ac:cxnSpMkLst>
            <pc:docMk/>
            <pc:sldMk cId="3378114372" sldId="307"/>
            <ac:cxnSpMk id="7" creationId="{A7F400EE-A8A5-48AF-B4D6-291B52C6F0B0}"/>
          </ac:cxnSpMkLst>
        </pc:cxnChg>
        <pc:cxnChg chg="add del">
          <ac:chgData name="BHASKAR JOSHI" userId="S::bhaskar.joshi@research.iiit.ac.in::9fae0c0f-8388-482c-9b71-0ef6148c8f9a" providerId="AD" clId="Web-{7723B06F-C463-473B-BE02-0DE605AA3F6A}" dt="2022-05-03T00:28:33.829" v="550"/>
          <ac:cxnSpMkLst>
            <pc:docMk/>
            <pc:sldMk cId="3378114372" sldId="307"/>
            <ac:cxnSpMk id="9" creationId="{A7F400EE-A8A5-48AF-B4D6-291B52C6F0B0}"/>
          </ac:cxnSpMkLst>
        </pc:cxnChg>
      </pc:sldChg>
      <pc:sldChg chg="add del replId">
        <pc:chgData name="BHASKAR JOSHI" userId="S::bhaskar.joshi@research.iiit.ac.in::9fae0c0f-8388-482c-9b71-0ef6148c8f9a" providerId="AD" clId="Web-{7723B06F-C463-473B-BE02-0DE605AA3F6A}" dt="2022-05-02T23:37:26.382" v="130"/>
        <pc:sldMkLst>
          <pc:docMk/>
          <pc:sldMk cId="3096504819" sldId="308"/>
        </pc:sldMkLst>
      </pc:sldChg>
      <pc:sldChg chg="addSp delSp modSp add replId">
        <pc:chgData name="BHASKAR JOSHI" userId="S::bhaskar.joshi@research.iiit.ac.in::9fae0c0f-8388-482c-9b71-0ef6148c8f9a" providerId="AD" clId="Web-{7723B06F-C463-473B-BE02-0DE605AA3F6A}" dt="2022-05-03T01:32:35.074" v="761" actId="20577"/>
        <pc:sldMkLst>
          <pc:docMk/>
          <pc:sldMk cId="1530997529" sldId="309"/>
        </pc:sldMkLst>
        <pc:spChg chg="mod">
          <ac:chgData name="BHASKAR JOSHI" userId="S::bhaskar.joshi@research.iiit.ac.in::9fae0c0f-8388-482c-9b71-0ef6148c8f9a" providerId="AD" clId="Web-{7723B06F-C463-473B-BE02-0DE605AA3F6A}" dt="2022-05-03T01:20:14.275" v="655" actId="20577"/>
          <ac:spMkLst>
            <pc:docMk/>
            <pc:sldMk cId="1530997529" sldId="309"/>
            <ac:spMk id="2" creationId="{6926423A-5DA1-B20B-69F2-6C649169C023}"/>
          </ac:spMkLst>
        </pc:spChg>
        <pc:spChg chg="mod">
          <ac:chgData name="BHASKAR JOSHI" userId="S::bhaskar.joshi@research.iiit.ac.in::9fae0c0f-8388-482c-9b71-0ef6148c8f9a" providerId="AD" clId="Web-{7723B06F-C463-473B-BE02-0DE605AA3F6A}" dt="2022-05-03T01:32:35.074" v="761" actId="20577"/>
          <ac:spMkLst>
            <pc:docMk/>
            <pc:sldMk cId="1530997529" sldId="309"/>
            <ac:spMk id="3" creationId="{907E9A2B-D811-E881-A38A-7D6D10834E83}"/>
          </ac:spMkLst>
        </pc:spChg>
        <pc:spChg chg="add del mod">
          <ac:chgData name="BHASKAR JOSHI" userId="S::bhaskar.joshi@research.iiit.ac.in::9fae0c0f-8388-482c-9b71-0ef6148c8f9a" providerId="AD" clId="Web-{7723B06F-C463-473B-BE02-0DE605AA3F6A}" dt="2022-05-03T01:18:06.757" v="609"/>
          <ac:spMkLst>
            <pc:docMk/>
            <pc:sldMk cId="1530997529" sldId="309"/>
            <ac:spMk id="4" creationId="{E7B2CA4F-D210-F530-2D9B-B22E4743CC7F}"/>
          </ac:spMkLst>
        </pc:spChg>
      </pc:sldChg>
      <pc:sldChg chg="add del replId">
        <pc:chgData name="BHASKAR JOSHI" userId="S::bhaskar.joshi@research.iiit.ac.in::9fae0c0f-8388-482c-9b71-0ef6148c8f9a" providerId="AD" clId="Web-{7723B06F-C463-473B-BE02-0DE605AA3F6A}" dt="2022-05-02T23:37:26.382" v="129"/>
        <pc:sldMkLst>
          <pc:docMk/>
          <pc:sldMk cId="4058925774" sldId="310"/>
        </pc:sldMkLst>
      </pc:sldChg>
      <pc:sldChg chg="add replId">
        <pc:chgData name="BHASKAR JOSHI" userId="S::bhaskar.joshi@research.iiit.ac.in::9fae0c0f-8388-482c-9b71-0ef6148c8f9a" providerId="AD" clId="Web-{7723B06F-C463-473B-BE02-0DE605AA3F6A}" dt="2022-05-02T23:36:38.850" v="54"/>
        <pc:sldMkLst>
          <pc:docMk/>
          <pc:sldMk cId="389623408" sldId="311"/>
        </pc:sldMkLst>
      </pc:sldChg>
      <pc:sldChg chg="add del replId">
        <pc:chgData name="BHASKAR JOSHI" userId="S::bhaskar.joshi@research.iiit.ac.in::9fae0c0f-8388-482c-9b71-0ef6148c8f9a" providerId="AD" clId="Web-{7723B06F-C463-473B-BE02-0DE605AA3F6A}" dt="2022-05-02T23:37:26.382" v="128"/>
        <pc:sldMkLst>
          <pc:docMk/>
          <pc:sldMk cId="2449121785" sldId="312"/>
        </pc:sldMkLst>
      </pc:sldChg>
      <pc:sldChg chg="add del replId">
        <pc:chgData name="BHASKAR JOSHI" userId="S::bhaskar.joshi@research.iiit.ac.in::9fae0c0f-8388-482c-9b71-0ef6148c8f9a" providerId="AD" clId="Web-{7723B06F-C463-473B-BE02-0DE605AA3F6A}" dt="2022-05-02T23:37:26.382" v="127"/>
        <pc:sldMkLst>
          <pc:docMk/>
          <pc:sldMk cId="1139451256" sldId="313"/>
        </pc:sldMkLst>
      </pc:sldChg>
      <pc:sldChg chg="add replId">
        <pc:chgData name="BHASKAR JOSHI" userId="S::bhaskar.joshi@research.iiit.ac.in::9fae0c0f-8388-482c-9b71-0ef6148c8f9a" providerId="AD" clId="Web-{7723B06F-C463-473B-BE02-0DE605AA3F6A}" dt="2022-05-02T23:36:39.350" v="57"/>
        <pc:sldMkLst>
          <pc:docMk/>
          <pc:sldMk cId="193864817" sldId="314"/>
        </pc:sldMkLst>
      </pc:sldChg>
      <pc:sldChg chg="add replId">
        <pc:chgData name="BHASKAR JOSHI" userId="S::bhaskar.joshi@research.iiit.ac.in::9fae0c0f-8388-482c-9b71-0ef6148c8f9a" providerId="AD" clId="Web-{7723B06F-C463-473B-BE02-0DE605AA3F6A}" dt="2022-05-02T23:36:39.381" v="58"/>
        <pc:sldMkLst>
          <pc:docMk/>
          <pc:sldMk cId="3868087254" sldId="315"/>
        </pc:sldMkLst>
      </pc:sldChg>
      <pc:sldChg chg="add replId">
        <pc:chgData name="BHASKAR JOSHI" userId="S::bhaskar.joshi@research.iiit.ac.in::9fae0c0f-8388-482c-9b71-0ef6148c8f9a" providerId="AD" clId="Web-{7723B06F-C463-473B-BE02-0DE605AA3F6A}" dt="2022-05-02T23:36:39.396" v="59"/>
        <pc:sldMkLst>
          <pc:docMk/>
          <pc:sldMk cId="2595369698" sldId="316"/>
        </pc:sldMkLst>
      </pc:sldChg>
      <pc:sldChg chg="add replId">
        <pc:chgData name="BHASKAR JOSHI" userId="S::bhaskar.joshi@research.iiit.ac.in::9fae0c0f-8388-482c-9b71-0ef6148c8f9a" providerId="AD" clId="Web-{7723B06F-C463-473B-BE02-0DE605AA3F6A}" dt="2022-05-02T23:36:39.428" v="60"/>
        <pc:sldMkLst>
          <pc:docMk/>
          <pc:sldMk cId="4271832876" sldId="317"/>
        </pc:sldMkLst>
      </pc:sldChg>
      <pc:sldChg chg="add replId">
        <pc:chgData name="BHASKAR JOSHI" userId="S::bhaskar.joshi@research.iiit.ac.in::9fae0c0f-8388-482c-9b71-0ef6148c8f9a" providerId="AD" clId="Web-{7723B06F-C463-473B-BE02-0DE605AA3F6A}" dt="2022-05-02T23:36:39.459" v="61"/>
        <pc:sldMkLst>
          <pc:docMk/>
          <pc:sldMk cId="1908633691" sldId="318"/>
        </pc:sldMkLst>
      </pc:sldChg>
      <pc:sldChg chg="add replId">
        <pc:chgData name="BHASKAR JOSHI" userId="S::bhaskar.joshi@research.iiit.ac.in::9fae0c0f-8388-482c-9b71-0ef6148c8f9a" providerId="AD" clId="Web-{7723B06F-C463-473B-BE02-0DE605AA3F6A}" dt="2022-05-02T23:36:39.490" v="62"/>
        <pc:sldMkLst>
          <pc:docMk/>
          <pc:sldMk cId="1202319301" sldId="319"/>
        </pc:sldMkLst>
      </pc:sldChg>
      <pc:sldChg chg="add replId">
        <pc:chgData name="BHASKAR JOSHI" userId="S::bhaskar.joshi@research.iiit.ac.in::9fae0c0f-8388-482c-9b71-0ef6148c8f9a" providerId="AD" clId="Web-{7723B06F-C463-473B-BE02-0DE605AA3F6A}" dt="2022-05-02T23:36:39.506" v="63"/>
        <pc:sldMkLst>
          <pc:docMk/>
          <pc:sldMk cId="964654786" sldId="320"/>
        </pc:sldMkLst>
      </pc:sldChg>
      <pc:sldChg chg="add replId">
        <pc:chgData name="BHASKAR JOSHI" userId="S::bhaskar.joshi@research.iiit.ac.in::9fae0c0f-8388-482c-9b71-0ef6148c8f9a" providerId="AD" clId="Web-{7723B06F-C463-473B-BE02-0DE605AA3F6A}" dt="2022-05-02T23:36:39.537" v="64"/>
        <pc:sldMkLst>
          <pc:docMk/>
          <pc:sldMk cId="770918810" sldId="321"/>
        </pc:sldMkLst>
      </pc:sldChg>
      <pc:sldChg chg="add replId">
        <pc:chgData name="BHASKAR JOSHI" userId="S::bhaskar.joshi@research.iiit.ac.in::9fae0c0f-8388-482c-9b71-0ef6148c8f9a" providerId="AD" clId="Web-{7723B06F-C463-473B-BE02-0DE605AA3F6A}" dt="2022-05-02T23:36:39.568" v="65"/>
        <pc:sldMkLst>
          <pc:docMk/>
          <pc:sldMk cId="1773171130" sldId="322"/>
        </pc:sldMkLst>
      </pc:sldChg>
      <pc:sldChg chg="add replId">
        <pc:chgData name="BHASKAR JOSHI" userId="S::bhaskar.joshi@research.iiit.ac.in::9fae0c0f-8388-482c-9b71-0ef6148c8f9a" providerId="AD" clId="Web-{7723B06F-C463-473B-BE02-0DE605AA3F6A}" dt="2022-05-02T23:36:39.600" v="66"/>
        <pc:sldMkLst>
          <pc:docMk/>
          <pc:sldMk cId="4207216471" sldId="323"/>
        </pc:sldMkLst>
      </pc:sldChg>
      <pc:sldChg chg="add replId">
        <pc:chgData name="BHASKAR JOSHI" userId="S::bhaskar.joshi@research.iiit.ac.in::9fae0c0f-8388-482c-9b71-0ef6148c8f9a" providerId="AD" clId="Web-{7723B06F-C463-473B-BE02-0DE605AA3F6A}" dt="2022-05-02T23:36:39.631" v="67"/>
        <pc:sldMkLst>
          <pc:docMk/>
          <pc:sldMk cId="3810485501" sldId="324"/>
        </pc:sldMkLst>
      </pc:sldChg>
      <pc:sldChg chg="add replId">
        <pc:chgData name="BHASKAR JOSHI" userId="S::bhaskar.joshi@research.iiit.ac.in::9fae0c0f-8388-482c-9b71-0ef6148c8f9a" providerId="AD" clId="Web-{7723B06F-C463-473B-BE02-0DE605AA3F6A}" dt="2022-05-02T23:36:39.646" v="68"/>
        <pc:sldMkLst>
          <pc:docMk/>
          <pc:sldMk cId="3146852579" sldId="325"/>
        </pc:sldMkLst>
      </pc:sldChg>
      <pc:sldChg chg="add replId">
        <pc:chgData name="BHASKAR JOSHI" userId="S::bhaskar.joshi@research.iiit.ac.in::9fae0c0f-8388-482c-9b71-0ef6148c8f9a" providerId="AD" clId="Web-{7723B06F-C463-473B-BE02-0DE605AA3F6A}" dt="2022-05-02T23:36:39.678" v="69"/>
        <pc:sldMkLst>
          <pc:docMk/>
          <pc:sldMk cId="1450673854" sldId="326"/>
        </pc:sldMkLst>
      </pc:sldChg>
      <pc:sldChg chg="add replId">
        <pc:chgData name="BHASKAR JOSHI" userId="S::bhaskar.joshi@research.iiit.ac.in::9fae0c0f-8388-482c-9b71-0ef6148c8f9a" providerId="AD" clId="Web-{7723B06F-C463-473B-BE02-0DE605AA3F6A}" dt="2022-05-02T23:36:39.709" v="70"/>
        <pc:sldMkLst>
          <pc:docMk/>
          <pc:sldMk cId="2492633490" sldId="327"/>
        </pc:sldMkLst>
      </pc:sldChg>
      <pc:sldChg chg="add replId">
        <pc:chgData name="BHASKAR JOSHI" userId="S::bhaskar.joshi@research.iiit.ac.in::9fae0c0f-8388-482c-9b71-0ef6148c8f9a" providerId="AD" clId="Web-{7723B06F-C463-473B-BE02-0DE605AA3F6A}" dt="2022-05-02T23:36:39.740" v="71"/>
        <pc:sldMkLst>
          <pc:docMk/>
          <pc:sldMk cId="3608631110" sldId="328"/>
        </pc:sldMkLst>
      </pc:sldChg>
      <pc:sldChg chg="add replId">
        <pc:chgData name="BHASKAR JOSHI" userId="S::bhaskar.joshi@research.iiit.ac.in::9fae0c0f-8388-482c-9b71-0ef6148c8f9a" providerId="AD" clId="Web-{7723B06F-C463-473B-BE02-0DE605AA3F6A}" dt="2022-05-02T23:36:39.787" v="72"/>
        <pc:sldMkLst>
          <pc:docMk/>
          <pc:sldMk cId="1105307053" sldId="329"/>
        </pc:sldMkLst>
      </pc:sldChg>
      <pc:sldChg chg="add replId">
        <pc:chgData name="BHASKAR JOSHI" userId="S::bhaskar.joshi@research.iiit.ac.in::9fae0c0f-8388-482c-9b71-0ef6148c8f9a" providerId="AD" clId="Web-{7723B06F-C463-473B-BE02-0DE605AA3F6A}" dt="2022-05-02T23:36:39.818" v="73"/>
        <pc:sldMkLst>
          <pc:docMk/>
          <pc:sldMk cId="1510054" sldId="330"/>
        </pc:sldMkLst>
      </pc:sldChg>
      <pc:sldChg chg="add replId">
        <pc:chgData name="BHASKAR JOSHI" userId="S::bhaskar.joshi@research.iiit.ac.in::9fae0c0f-8388-482c-9b71-0ef6148c8f9a" providerId="AD" clId="Web-{7723B06F-C463-473B-BE02-0DE605AA3F6A}" dt="2022-05-02T23:36:39.834" v="74"/>
        <pc:sldMkLst>
          <pc:docMk/>
          <pc:sldMk cId="1894206979" sldId="331"/>
        </pc:sldMkLst>
      </pc:sldChg>
      <pc:sldChg chg="add replId">
        <pc:chgData name="BHASKAR JOSHI" userId="S::bhaskar.joshi@research.iiit.ac.in::9fae0c0f-8388-482c-9b71-0ef6148c8f9a" providerId="AD" clId="Web-{7723B06F-C463-473B-BE02-0DE605AA3F6A}" dt="2022-05-02T23:36:40.053" v="75"/>
        <pc:sldMkLst>
          <pc:docMk/>
          <pc:sldMk cId="2079877555" sldId="332"/>
        </pc:sldMkLst>
      </pc:sldChg>
      <pc:sldChg chg="add replId">
        <pc:chgData name="BHASKAR JOSHI" userId="S::bhaskar.joshi@research.iiit.ac.in::9fae0c0f-8388-482c-9b71-0ef6148c8f9a" providerId="AD" clId="Web-{7723B06F-C463-473B-BE02-0DE605AA3F6A}" dt="2022-05-02T23:36:40.084" v="76"/>
        <pc:sldMkLst>
          <pc:docMk/>
          <pc:sldMk cId="1016061531" sldId="333"/>
        </pc:sldMkLst>
      </pc:sldChg>
      <pc:sldChg chg="add replId">
        <pc:chgData name="BHASKAR JOSHI" userId="S::bhaskar.joshi@research.iiit.ac.in::9fae0c0f-8388-482c-9b71-0ef6148c8f9a" providerId="AD" clId="Web-{7723B06F-C463-473B-BE02-0DE605AA3F6A}" dt="2022-05-02T23:36:40.537" v="77"/>
        <pc:sldMkLst>
          <pc:docMk/>
          <pc:sldMk cId="595046140" sldId="334"/>
        </pc:sldMkLst>
      </pc:sldChg>
      <pc:sldChg chg="addSp modSp add replId modNotes">
        <pc:chgData name="BHASKAR JOSHI" userId="S::bhaskar.joshi@research.iiit.ac.in::9fae0c0f-8388-482c-9b71-0ef6148c8f9a" providerId="AD" clId="Web-{7723B06F-C463-473B-BE02-0DE605AA3F6A}" dt="2022-05-03T01:14:02.798" v="594" actId="1076"/>
        <pc:sldMkLst>
          <pc:docMk/>
          <pc:sldMk cId="748532698" sldId="335"/>
        </pc:sldMkLst>
        <pc:spChg chg="mod">
          <ac:chgData name="BHASKAR JOSHI" userId="S::bhaskar.joshi@research.iiit.ac.in::9fae0c0f-8388-482c-9b71-0ef6148c8f9a" providerId="AD" clId="Web-{7723B06F-C463-473B-BE02-0DE605AA3F6A}" dt="2022-05-03T01:12:21.061" v="572" actId="20577"/>
          <ac:spMkLst>
            <pc:docMk/>
            <pc:sldMk cId="748532698" sldId="335"/>
            <ac:spMk id="2" creationId="{6926423A-5DA1-B20B-69F2-6C649169C023}"/>
          </ac:spMkLst>
        </pc:spChg>
        <pc:spChg chg="mod">
          <ac:chgData name="BHASKAR JOSHI" userId="S::bhaskar.joshi@research.iiit.ac.in::9fae0c0f-8388-482c-9b71-0ef6148c8f9a" providerId="AD" clId="Web-{7723B06F-C463-473B-BE02-0DE605AA3F6A}" dt="2022-05-03T01:14:00.298" v="593" actId="20577"/>
          <ac:spMkLst>
            <pc:docMk/>
            <pc:sldMk cId="748532698" sldId="335"/>
            <ac:spMk id="3" creationId="{907E9A2B-D811-E881-A38A-7D6D10834E83}"/>
          </ac:spMkLst>
        </pc:spChg>
        <pc:picChg chg="add mod">
          <ac:chgData name="BHASKAR JOSHI" userId="S::bhaskar.joshi@research.iiit.ac.in::9fae0c0f-8388-482c-9b71-0ef6148c8f9a" providerId="AD" clId="Web-{7723B06F-C463-473B-BE02-0DE605AA3F6A}" dt="2022-05-03T01:14:02.798" v="594" actId="1076"/>
          <ac:picMkLst>
            <pc:docMk/>
            <pc:sldMk cId="748532698" sldId="335"/>
            <ac:picMk id="4" creationId="{C613C429-B10B-FB5A-187A-E69D1709CCD6}"/>
          </ac:picMkLst>
        </pc:picChg>
      </pc:sldChg>
      <pc:sldChg chg="modSp add replId">
        <pc:chgData name="BHASKAR JOSHI" userId="S::bhaskar.joshi@research.iiit.ac.in::9fae0c0f-8388-482c-9b71-0ef6148c8f9a" providerId="AD" clId="Web-{7723B06F-C463-473B-BE02-0DE605AA3F6A}" dt="2022-05-03T01:14:44.205" v="600" actId="20577"/>
        <pc:sldMkLst>
          <pc:docMk/>
          <pc:sldMk cId="2530275098" sldId="336"/>
        </pc:sldMkLst>
        <pc:spChg chg="mod">
          <ac:chgData name="BHASKAR JOSHI" userId="S::bhaskar.joshi@research.iiit.ac.in::9fae0c0f-8388-482c-9b71-0ef6148c8f9a" providerId="AD" clId="Web-{7723B06F-C463-473B-BE02-0DE605AA3F6A}" dt="2022-05-03T01:14:44.205" v="600" actId="20577"/>
          <ac:spMkLst>
            <pc:docMk/>
            <pc:sldMk cId="2530275098" sldId="336"/>
            <ac:spMk id="2" creationId="{6926423A-5DA1-B20B-69F2-6C649169C023}"/>
          </ac:spMkLst>
        </pc:spChg>
        <pc:spChg chg="mod">
          <ac:chgData name="BHASKAR JOSHI" userId="S::bhaskar.joshi@research.iiit.ac.in::9fae0c0f-8388-482c-9b71-0ef6148c8f9a" providerId="AD" clId="Web-{7723B06F-C463-473B-BE02-0DE605AA3F6A}" dt="2022-05-03T01:14:34.830" v="598" actId="20577"/>
          <ac:spMkLst>
            <pc:docMk/>
            <pc:sldMk cId="2530275098" sldId="336"/>
            <ac:spMk id="3" creationId="{907E9A2B-D811-E881-A38A-7D6D10834E83}"/>
          </ac:spMkLst>
        </pc:spChg>
      </pc:sldChg>
      <pc:sldChg chg="modSp add replId">
        <pc:chgData name="BHASKAR JOSHI" userId="S::bhaskar.joshi@research.iiit.ac.in::9fae0c0f-8388-482c-9b71-0ef6148c8f9a" providerId="AD" clId="Web-{7723B06F-C463-473B-BE02-0DE605AA3F6A}" dt="2022-05-03T01:15:28.394" v="604" actId="20577"/>
        <pc:sldMkLst>
          <pc:docMk/>
          <pc:sldMk cId="2729936554" sldId="337"/>
        </pc:sldMkLst>
        <pc:spChg chg="mod">
          <ac:chgData name="BHASKAR JOSHI" userId="S::bhaskar.joshi@research.iiit.ac.in::9fae0c0f-8388-482c-9b71-0ef6148c8f9a" providerId="AD" clId="Web-{7723B06F-C463-473B-BE02-0DE605AA3F6A}" dt="2022-05-03T01:15:28.394" v="604" actId="20577"/>
          <ac:spMkLst>
            <pc:docMk/>
            <pc:sldMk cId="2729936554" sldId="337"/>
            <ac:spMk id="2" creationId="{6926423A-5DA1-B20B-69F2-6C649169C023}"/>
          </ac:spMkLst>
        </pc:spChg>
        <pc:spChg chg="mod">
          <ac:chgData name="BHASKAR JOSHI" userId="S::bhaskar.joshi@research.iiit.ac.in::9fae0c0f-8388-482c-9b71-0ef6148c8f9a" providerId="AD" clId="Web-{7723B06F-C463-473B-BE02-0DE605AA3F6A}" dt="2022-05-03T01:15:23.081" v="602" actId="20577"/>
          <ac:spMkLst>
            <pc:docMk/>
            <pc:sldMk cId="2729936554" sldId="337"/>
            <ac:spMk id="3" creationId="{907E9A2B-D811-E881-A38A-7D6D10834E83}"/>
          </ac:spMkLst>
        </pc:spChg>
      </pc:sldChg>
      <pc:sldChg chg="addSp modSp new">
        <pc:chgData name="BHASKAR JOSHI" userId="S::bhaskar.joshi@research.iiit.ac.in::9fae0c0f-8388-482c-9b71-0ef6148c8f9a" providerId="AD" clId="Web-{7723B06F-C463-473B-BE02-0DE605AA3F6A}" dt="2022-05-03T01:18:51.258" v="618" actId="1076"/>
        <pc:sldMkLst>
          <pc:docMk/>
          <pc:sldMk cId="547955533" sldId="338"/>
        </pc:sldMkLst>
        <pc:picChg chg="add mod">
          <ac:chgData name="BHASKAR JOSHI" userId="S::bhaskar.joshi@research.iiit.ac.in::9fae0c0f-8388-482c-9b71-0ef6148c8f9a" providerId="AD" clId="Web-{7723B06F-C463-473B-BE02-0DE605AA3F6A}" dt="2022-05-03T01:18:51.258" v="618" actId="1076"/>
          <ac:picMkLst>
            <pc:docMk/>
            <pc:sldMk cId="547955533" sldId="338"/>
            <ac:picMk id="2" creationId="{3D70A262-E26D-DD5F-4987-2197B46DBFD3}"/>
          </ac:picMkLst>
        </pc:picChg>
      </pc:sldChg>
      <pc:sldChg chg="add del replId">
        <pc:chgData name="BHASKAR JOSHI" userId="S::bhaskar.joshi@research.iiit.ac.in::9fae0c0f-8388-482c-9b71-0ef6148c8f9a" providerId="AD" clId="Web-{7723B06F-C463-473B-BE02-0DE605AA3F6A}" dt="2022-05-02T23:36:52.756" v="92"/>
        <pc:sldMkLst>
          <pc:docMk/>
          <pc:sldMk cId="2425922443" sldId="338"/>
        </pc:sldMkLst>
      </pc:sldChg>
      <pc:sldChg chg="add del replId">
        <pc:chgData name="BHASKAR JOSHI" userId="S::bhaskar.joshi@research.iiit.ac.in::9fae0c0f-8388-482c-9b71-0ef6148c8f9a" providerId="AD" clId="Web-{7723B06F-C463-473B-BE02-0DE605AA3F6A}" dt="2022-05-02T23:36:51.834" v="91"/>
        <pc:sldMkLst>
          <pc:docMk/>
          <pc:sldMk cId="2370080630" sldId="339"/>
        </pc:sldMkLst>
      </pc:sldChg>
      <pc:sldChg chg="add del replId">
        <pc:chgData name="BHASKAR JOSHI" userId="S::bhaskar.joshi@research.iiit.ac.in::9fae0c0f-8388-482c-9b71-0ef6148c8f9a" providerId="AD" clId="Web-{7723B06F-C463-473B-BE02-0DE605AA3F6A}" dt="2022-05-02T23:36:50.944" v="90"/>
        <pc:sldMkLst>
          <pc:docMk/>
          <pc:sldMk cId="952750837" sldId="340"/>
        </pc:sldMkLst>
      </pc:sldChg>
      <pc:sldChg chg="add del replId">
        <pc:chgData name="BHASKAR JOSHI" userId="S::bhaskar.joshi@research.iiit.ac.in::9fae0c0f-8388-482c-9b71-0ef6148c8f9a" providerId="AD" clId="Web-{7723B06F-C463-473B-BE02-0DE605AA3F6A}" dt="2022-05-02T23:36:48.944" v="89"/>
        <pc:sldMkLst>
          <pc:docMk/>
          <pc:sldMk cId="3123891979" sldId="341"/>
        </pc:sldMkLst>
      </pc:sldChg>
      <pc:sldChg chg="add del replId">
        <pc:chgData name="BHASKAR JOSHI" userId="S::bhaskar.joshi@research.iiit.ac.in::9fae0c0f-8388-482c-9b71-0ef6148c8f9a" providerId="AD" clId="Web-{7723B06F-C463-473B-BE02-0DE605AA3F6A}" dt="2022-05-02T23:36:46.287" v="88"/>
        <pc:sldMkLst>
          <pc:docMk/>
          <pc:sldMk cId="60477303" sldId="342"/>
        </pc:sldMkLst>
      </pc:sldChg>
      <pc:sldChg chg="add del replId">
        <pc:chgData name="BHASKAR JOSHI" userId="S::bhaskar.joshi@research.iiit.ac.in::9fae0c0f-8388-482c-9b71-0ef6148c8f9a" providerId="AD" clId="Web-{7723B06F-C463-473B-BE02-0DE605AA3F6A}" dt="2022-05-02T23:36:45.709" v="87"/>
        <pc:sldMkLst>
          <pc:docMk/>
          <pc:sldMk cId="2559843988" sldId="343"/>
        </pc:sldMkLst>
      </pc:sldChg>
    </pc:docChg>
  </pc:docChgLst>
  <pc:docChgLst>
    <pc:chgData name="Guest User" userId="S::urn:spo:anon#30b392dfcf07552f1ae2cb5c104899fd0b5776d2ae51020908e225d67ba30dd2::" providerId="AD" clId="Web-{4984E043-0528-63BD-E63C-976DB4506B92}"/>
    <pc:docChg chg="addSld delSld modSld sldOrd">
      <pc:chgData name="Guest User" userId="S::urn:spo:anon#30b392dfcf07552f1ae2cb5c104899fd0b5776d2ae51020908e225d67ba30dd2::" providerId="AD" clId="Web-{4984E043-0528-63BD-E63C-976DB4506B92}" dt="2022-05-03T11:29:06.490" v="3151" actId="1076"/>
      <pc:docMkLst>
        <pc:docMk/>
      </pc:docMkLst>
      <pc:sldChg chg="modSp">
        <pc:chgData name="Guest User" userId="S::urn:spo:anon#30b392dfcf07552f1ae2cb5c104899fd0b5776d2ae51020908e225d67ba30dd2::" providerId="AD" clId="Web-{4984E043-0528-63BD-E63C-976DB4506B92}" dt="2022-05-03T09:40:31.142" v="2417" actId="20577"/>
        <pc:sldMkLst>
          <pc:docMk/>
          <pc:sldMk cId="2603789382" sldId="276"/>
        </pc:sldMkLst>
        <pc:spChg chg="mod">
          <ac:chgData name="Guest User" userId="S::urn:spo:anon#30b392dfcf07552f1ae2cb5c104899fd0b5776d2ae51020908e225d67ba30dd2::" providerId="AD" clId="Web-{4984E043-0528-63BD-E63C-976DB4506B92}" dt="2022-05-03T09:40:31.142" v="2417" actId="20577"/>
          <ac:spMkLst>
            <pc:docMk/>
            <pc:sldMk cId="2603789382" sldId="276"/>
            <ac:spMk id="3" creationId="{907E9A2B-D811-E881-A38A-7D6D10834E83}"/>
          </ac:spMkLst>
        </pc:spChg>
      </pc:sldChg>
      <pc:sldChg chg="addSp modSp mod setBg">
        <pc:chgData name="Guest User" userId="S::urn:spo:anon#30b392dfcf07552f1ae2cb5c104899fd0b5776d2ae51020908e225d67ba30dd2::" providerId="AD" clId="Web-{4984E043-0528-63BD-E63C-976DB4506B92}" dt="2022-05-03T10:46:19.539" v="3101" actId="20577"/>
        <pc:sldMkLst>
          <pc:docMk/>
          <pc:sldMk cId="2902174761" sldId="294"/>
        </pc:sldMkLst>
        <pc:spChg chg="mod">
          <ac:chgData name="Guest User" userId="S::urn:spo:anon#30b392dfcf07552f1ae2cb5c104899fd0b5776d2ae51020908e225d67ba30dd2::" providerId="AD" clId="Web-{4984E043-0528-63BD-E63C-976DB4506B92}" dt="2022-05-03T10:04:01.154" v="2612"/>
          <ac:spMkLst>
            <pc:docMk/>
            <pc:sldMk cId="2902174761" sldId="294"/>
            <ac:spMk id="2" creationId="{6926423A-5DA1-B20B-69F2-6C649169C023}"/>
          </ac:spMkLst>
        </pc:spChg>
        <pc:spChg chg="mod">
          <ac:chgData name="Guest User" userId="S::urn:spo:anon#30b392dfcf07552f1ae2cb5c104899fd0b5776d2ae51020908e225d67ba30dd2::" providerId="AD" clId="Web-{4984E043-0528-63BD-E63C-976DB4506B92}" dt="2022-05-03T10:46:19.539" v="3101" actId="20577"/>
          <ac:spMkLst>
            <pc:docMk/>
            <pc:sldMk cId="2902174761" sldId="294"/>
            <ac:spMk id="3" creationId="{907E9A2B-D811-E881-A38A-7D6D10834E83}"/>
          </ac:spMkLst>
        </pc:spChg>
        <pc:spChg chg="add">
          <ac:chgData name="Guest User" userId="S::urn:spo:anon#30b392dfcf07552f1ae2cb5c104899fd0b5776d2ae51020908e225d67ba30dd2::" providerId="AD" clId="Web-{4984E043-0528-63BD-E63C-976DB4506B92}" dt="2022-05-03T10:04:01.154" v="2612"/>
          <ac:spMkLst>
            <pc:docMk/>
            <pc:sldMk cId="2902174761" sldId="294"/>
            <ac:spMk id="8" creationId="{907EF6B7-1338-4443-8C46-6A318D952DFD}"/>
          </ac:spMkLst>
        </pc:spChg>
        <pc:spChg chg="add">
          <ac:chgData name="Guest User" userId="S::urn:spo:anon#30b392dfcf07552f1ae2cb5c104899fd0b5776d2ae51020908e225d67ba30dd2::" providerId="AD" clId="Web-{4984E043-0528-63BD-E63C-976DB4506B92}" dt="2022-05-03T10:04:01.154" v="2612"/>
          <ac:spMkLst>
            <pc:docMk/>
            <pc:sldMk cId="2902174761" sldId="294"/>
            <ac:spMk id="10" creationId="{DAAE4CDD-124C-4DCF-9584-B6033B545DD5}"/>
          </ac:spMkLst>
        </pc:spChg>
        <pc:spChg chg="add">
          <ac:chgData name="Guest User" userId="S::urn:spo:anon#30b392dfcf07552f1ae2cb5c104899fd0b5776d2ae51020908e225d67ba30dd2::" providerId="AD" clId="Web-{4984E043-0528-63BD-E63C-976DB4506B92}" dt="2022-05-03T10:04:01.154" v="2612"/>
          <ac:spMkLst>
            <pc:docMk/>
            <pc:sldMk cId="2902174761" sldId="294"/>
            <ac:spMk id="12" creationId="{081E4A58-353D-44AE-B2FC-2A74E2E400F7}"/>
          </ac:spMkLst>
        </pc:spChg>
      </pc:sldChg>
      <pc:sldChg chg="modSp">
        <pc:chgData name="Guest User" userId="S::urn:spo:anon#30b392dfcf07552f1ae2cb5c104899fd0b5776d2ae51020908e225d67ba30dd2::" providerId="AD" clId="Web-{4984E043-0528-63BD-E63C-976DB4506B92}" dt="2022-05-03T10:32:38.969" v="2987" actId="20577"/>
        <pc:sldMkLst>
          <pc:docMk/>
          <pc:sldMk cId="1530997529" sldId="309"/>
        </pc:sldMkLst>
        <pc:spChg chg="mod">
          <ac:chgData name="Guest User" userId="S::urn:spo:anon#30b392dfcf07552f1ae2cb5c104899fd0b5776d2ae51020908e225d67ba30dd2::" providerId="AD" clId="Web-{4984E043-0528-63BD-E63C-976DB4506B92}" dt="2022-05-03T10:32:38.969" v="2987" actId="20577"/>
          <ac:spMkLst>
            <pc:docMk/>
            <pc:sldMk cId="1530997529" sldId="309"/>
            <ac:spMk id="3" creationId="{907E9A2B-D811-E881-A38A-7D6D10834E83}"/>
          </ac:spMkLst>
        </pc:spChg>
      </pc:sldChg>
      <pc:sldChg chg="modSp">
        <pc:chgData name="Guest User" userId="S::urn:spo:anon#30b392dfcf07552f1ae2cb5c104899fd0b5776d2ae51020908e225d67ba30dd2::" providerId="AD" clId="Web-{4984E043-0528-63BD-E63C-976DB4506B92}" dt="2022-05-03T11:06:49.122" v="3122" actId="20577"/>
        <pc:sldMkLst>
          <pc:docMk/>
          <pc:sldMk cId="389623408" sldId="311"/>
        </pc:sldMkLst>
        <pc:spChg chg="mod">
          <ac:chgData name="Guest User" userId="S::urn:spo:anon#30b392dfcf07552f1ae2cb5c104899fd0b5776d2ae51020908e225d67ba30dd2::" providerId="AD" clId="Web-{4984E043-0528-63BD-E63C-976DB4506B92}" dt="2022-05-03T11:06:49.122" v="3122" actId="20577"/>
          <ac:spMkLst>
            <pc:docMk/>
            <pc:sldMk cId="389623408" sldId="311"/>
            <ac:spMk id="3" creationId="{907E9A2B-D811-E881-A38A-7D6D10834E83}"/>
          </ac:spMkLst>
        </pc:spChg>
      </pc:sldChg>
      <pc:sldChg chg="addSp modSp mod setBg">
        <pc:chgData name="Guest User" userId="S::urn:spo:anon#30b392dfcf07552f1ae2cb5c104899fd0b5776d2ae51020908e225d67ba30dd2::" providerId="AD" clId="Web-{4984E043-0528-63BD-E63C-976DB4506B92}" dt="2022-05-03T10:00:52.851" v="2553" actId="20577"/>
        <pc:sldMkLst>
          <pc:docMk/>
          <pc:sldMk cId="193864817" sldId="314"/>
        </pc:sldMkLst>
        <pc:spChg chg="mod">
          <ac:chgData name="Guest User" userId="S::urn:spo:anon#30b392dfcf07552f1ae2cb5c104899fd0b5776d2ae51020908e225d67ba30dd2::" providerId="AD" clId="Web-{4984E043-0528-63BD-E63C-976DB4506B92}" dt="2022-05-03T10:00:27.726" v="2542"/>
          <ac:spMkLst>
            <pc:docMk/>
            <pc:sldMk cId="193864817" sldId="314"/>
            <ac:spMk id="2" creationId="{6926423A-5DA1-B20B-69F2-6C649169C023}"/>
          </ac:spMkLst>
        </pc:spChg>
        <pc:spChg chg="mod">
          <ac:chgData name="Guest User" userId="S::urn:spo:anon#30b392dfcf07552f1ae2cb5c104899fd0b5776d2ae51020908e225d67ba30dd2::" providerId="AD" clId="Web-{4984E043-0528-63BD-E63C-976DB4506B92}" dt="2022-05-03T10:00:52.851" v="2553" actId="20577"/>
          <ac:spMkLst>
            <pc:docMk/>
            <pc:sldMk cId="193864817" sldId="314"/>
            <ac:spMk id="3" creationId="{907E9A2B-D811-E881-A38A-7D6D10834E83}"/>
          </ac:spMkLst>
        </pc:spChg>
        <pc:spChg chg="add">
          <ac:chgData name="Guest User" userId="S::urn:spo:anon#30b392dfcf07552f1ae2cb5c104899fd0b5776d2ae51020908e225d67ba30dd2::" providerId="AD" clId="Web-{4984E043-0528-63BD-E63C-976DB4506B92}" dt="2022-05-03T10:00:27.726" v="2542"/>
          <ac:spMkLst>
            <pc:docMk/>
            <pc:sldMk cId="193864817" sldId="314"/>
            <ac:spMk id="9" creationId="{2B97F24A-32CE-4C1C-A50D-3016B394DCFB}"/>
          </ac:spMkLst>
        </pc:spChg>
        <pc:spChg chg="add">
          <ac:chgData name="Guest User" userId="S::urn:spo:anon#30b392dfcf07552f1ae2cb5c104899fd0b5776d2ae51020908e225d67ba30dd2::" providerId="AD" clId="Web-{4984E043-0528-63BD-E63C-976DB4506B92}" dt="2022-05-03T10:00:27.726" v="2542"/>
          <ac:spMkLst>
            <pc:docMk/>
            <pc:sldMk cId="193864817" sldId="314"/>
            <ac:spMk id="11" creationId="{CD8B4F24-440B-49E9-B85D-733523DC064B}"/>
          </ac:spMkLst>
        </pc:spChg>
        <pc:picChg chg="add mod">
          <ac:chgData name="Guest User" userId="S::urn:spo:anon#30b392dfcf07552f1ae2cb5c104899fd0b5776d2ae51020908e225d67ba30dd2::" providerId="AD" clId="Web-{4984E043-0528-63BD-E63C-976DB4506B92}" dt="2022-05-03T10:00:27.726" v="2542"/>
          <ac:picMkLst>
            <pc:docMk/>
            <pc:sldMk cId="193864817" sldId="314"/>
            <ac:picMk id="4" creationId="{FE8139CE-9401-C40C-09BE-E97FAD1AF1FF}"/>
          </ac:picMkLst>
        </pc:picChg>
      </pc:sldChg>
      <pc:sldChg chg="modSp modNotes">
        <pc:chgData name="Guest User" userId="S::urn:spo:anon#30b392dfcf07552f1ae2cb5c104899fd0b5776d2ae51020908e225d67ba30dd2::" providerId="AD" clId="Web-{4984E043-0528-63BD-E63C-976DB4506B92}" dt="2022-05-03T04:56:41.979" v="321" actId="20577"/>
        <pc:sldMkLst>
          <pc:docMk/>
          <pc:sldMk cId="2595369698" sldId="316"/>
        </pc:sldMkLst>
        <pc:spChg chg="mod">
          <ac:chgData name="Guest User" userId="S::urn:spo:anon#30b392dfcf07552f1ae2cb5c104899fd0b5776d2ae51020908e225d67ba30dd2::" providerId="AD" clId="Web-{4984E043-0528-63BD-E63C-976DB4506B92}" dt="2022-05-03T04:38:02.407" v="12" actId="20577"/>
          <ac:spMkLst>
            <pc:docMk/>
            <pc:sldMk cId="2595369698" sldId="316"/>
            <ac:spMk id="2" creationId="{6926423A-5DA1-B20B-69F2-6C649169C023}"/>
          </ac:spMkLst>
        </pc:spChg>
        <pc:spChg chg="mod">
          <ac:chgData name="Guest User" userId="S::urn:spo:anon#30b392dfcf07552f1ae2cb5c104899fd0b5776d2ae51020908e225d67ba30dd2::" providerId="AD" clId="Web-{4984E043-0528-63BD-E63C-976DB4506B92}" dt="2022-05-03T04:56:41.979" v="321" actId="20577"/>
          <ac:spMkLst>
            <pc:docMk/>
            <pc:sldMk cId="2595369698" sldId="316"/>
            <ac:spMk id="3" creationId="{907E9A2B-D811-E881-A38A-7D6D10834E83}"/>
          </ac:spMkLst>
        </pc:spChg>
      </pc:sldChg>
      <pc:sldChg chg="modSp">
        <pc:chgData name="Guest User" userId="S::urn:spo:anon#30b392dfcf07552f1ae2cb5c104899fd0b5776d2ae51020908e225d67ba30dd2::" providerId="AD" clId="Web-{4984E043-0528-63BD-E63C-976DB4506B92}" dt="2022-05-03T08:18:57.782" v="1602" actId="20577"/>
        <pc:sldMkLst>
          <pc:docMk/>
          <pc:sldMk cId="4271832876" sldId="317"/>
        </pc:sldMkLst>
        <pc:spChg chg="mod">
          <ac:chgData name="Guest User" userId="S::urn:spo:anon#30b392dfcf07552f1ae2cb5c104899fd0b5776d2ae51020908e225d67ba30dd2::" providerId="AD" clId="Web-{4984E043-0528-63BD-E63C-976DB4506B92}" dt="2022-05-03T04:43:47.277" v="286" actId="20577"/>
          <ac:spMkLst>
            <pc:docMk/>
            <pc:sldMk cId="4271832876" sldId="317"/>
            <ac:spMk id="2" creationId="{6926423A-5DA1-B20B-69F2-6C649169C023}"/>
          </ac:spMkLst>
        </pc:spChg>
        <pc:spChg chg="mod">
          <ac:chgData name="Guest User" userId="S::urn:spo:anon#30b392dfcf07552f1ae2cb5c104899fd0b5776d2ae51020908e225d67ba30dd2::" providerId="AD" clId="Web-{4984E043-0528-63BD-E63C-976DB4506B92}" dt="2022-05-03T08:18:57.782" v="1602" actId="20577"/>
          <ac:spMkLst>
            <pc:docMk/>
            <pc:sldMk cId="4271832876" sldId="317"/>
            <ac:spMk id="3" creationId="{907E9A2B-D811-E881-A38A-7D6D10834E83}"/>
          </ac:spMkLst>
        </pc:spChg>
      </pc:sldChg>
      <pc:sldChg chg="modSp">
        <pc:chgData name="Guest User" userId="S::urn:spo:anon#30b392dfcf07552f1ae2cb5c104899fd0b5776d2ae51020908e225d67ba30dd2::" providerId="AD" clId="Web-{4984E043-0528-63BD-E63C-976DB4506B92}" dt="2022-05-03T06:55:52.326" v="433" actId="20577"/>
        <pc:sldMkLst>
          <pc:docMk/>
          <pc:sldMk cId="1908633691" sldId="318"/>
        </pc:sldMkLst>
        <pc:spChg chg="mod">
          <ac:chgData name="Guest User" userId="S::urn:spo:anon#30b392dfcf07552f1ae2cb5c104899fd0b5776d2ae51020908e225d67ba30dd2::" providerId="AD" clId="Web-{4984E043-0528-63BD-E63C-976DB4506B92}" dt="2022-05-03T05:07:35.257" v="371" actId="20577"/>
          <ac:spMkLst>
            <pc:docMk/>
            <pc:sldMk cId="1908633691" sldId="318"/>
            <ac:spMk id="2" creationId="{6926423A-5DA1-B20B-69F2-6C649169C023}"/>
          </ac:spMkLst>
        </pc:spChg>
        <pc:spChg chg="mod">
          <ac:chgData name="Guest User" userId="S::urn:spo:anon#30b392dfcf07552f1ae2cb5c104899fd0b5776d2ae51020908e225d67ba30dd2::" providerId="AD" clId="Web-{4984E043-0528-63BD-E63C-976DB4506B92}" dt="2022-05-03T06:55:52.326" v="433" actId="20577"/>
          <ac:spMkLst>
            <pc:docMk/>
            <pc:sldMk cId="1908633691" sldId="318"/>
            <ac:spMk id="3" creationId="{907E9A2B-D811-E881-A38A-7D6D10834E83}"/>
          </ac:spMkLst>
        </pc:spChg>
      </pc:sldChg>
      <pc:sldChg chg="modSp">
        <pc:chgData name="Guest User" userId="S::urn:spo:anon#30b392dfcf07552f1ae2cb5c104899fd0b5776d2ae51020908e225d67ba30dd2::" providerId="AD" clId="Web-{4984E043-0528-63BD-E63C-976DB4506B92}" dt="2022-05-03T08:29:00.315" v="1741" actId="20577"/>
        <pc:sldMkLst>
          <pc:docMk/>
          <pc:sldMk cId="1202319301" sldId="319"/>
        </pc:sldMkLst>
        <pc:spChg chg="mod">
          <ac:chgData name="Guest User" userId="S::urn:spo:anon#30b392dfcf07552f1ae2cb5c104899fd0b5776d2ae51020908e225d67ba30dd2::" providerId="AD" clId="Web-{4984E043-0528-63BD-E63C-976DB4506B92}" dt="2022-05-03T08:29:00.315" v="1741" actId="20577"/>
          <ac:spMkLst>
            <pc:docMk/>
            <pc:sldMk cId="1202319301" sldId="319"/>
            <ac:spMk id="2" creationId="{6926423A-5DA1-B20B-69F2-6C649169C023}"/>
          </ac:spMkLst>
        </pc:spChg>
        <pc:spChg chg="mod">
          <ac:chgData name="Guest User" userId="S::urn:spo:anon#30b392dfcf07552f1ae2cb5c104899fd0b5776d2ae51020908e225d67ba30dd2::" providerId="AD" clId="Web-{4984E043-0528-63BD-E63C-976DB4506B92}" dt="2022-05-03T08:09:35.187" v="1494" actId="20577"/>
          <ac:spMkLst>
            <pc:docMk/>
            <pc:sldMk cId="1202319301" sldId="319"/>
            <ac:spMk id="3" creationId="{907E9A2B-D811-E881-A38A-7D6D10834E83}"/>
          </ac:spMkLst>
        </pc:spChg>
      </pc:sldChg>
      <pc:sldChg chg="del">
        <pc:chgData name="Guest User" userId="S::urn:spo:anon#30b392dfcf07552f1ae2cb5c104899fd0b5776d2ae51020908e225d67ba30dd2::" providerId="AD" clId="Web-{4984E043-0528-63BD-E63C-976DB4506B92}" dt="2022-05-03T06:56:44.968" v="451"/>
        <pc:sldMkLst>
          <pc:docMk/>
          <pc:sldMk cId="964654786" sldId="320"/>
        </pc:sldMkLst>
      </pc:sldChg>
      <pc:sldChg chg="del">
        <pc:chgData name="Guest User" userId="S::urn:spo:anon#30b392dfcf07552f1ae2cb5c104899fd0b5776d2ae51020908e225d67ba30dd2::" providerId="AD" clId="Web-{4984E043-0528-63BD-E63C-976DB4506B92}" dt="2022-05-03T06:57:17.219" v="455"/>
        <pc:sldMkLst>
          <pc:docMk/>
          <pc:sldMk cId="770918810" sldId="321"/>
        </pc:sldMkLst>
      </pc:sldChg>
      <pc:sldChg chg="modSp">
        <pc:chgData name="Guest User" userId="S::urn:spo:anon#30b392dfcf07552f1ae2cb5c104899fd0b5776d2ae51020908e225d67ba30dd2::" providerId="AD" clId="Web-{4984E043-0528-63BD-E63C-976DB4506B92}" dt="2022-05-03T11:17:22.735" v="3150" actId="20577"/>
        <pc:sldMkLst>
          <pc:docMk/>
          <pc:sldMk cId="1773171130" sldId="322"/>
        </pc:sldMkLst>
        <pc:spChg chg="mod">
          <ac:chgData name="Guest User" userId="S::urn:spo:anon#30b392dfcf07552f1ae2cb5c104899fd0b5776d2ae51020908e225d67ba30dd2::" providerId="AD" clId="Web-{4984E043-0528-63BD-E63C-976DB4506B92}" dt="2022-05-03T08:36:37.062" v="1810" actId="20577"/>
          <ac:spMkLst>
            <pc:docMk/>
            <pc:sldMk cId="1773171130" sldId="322"/>
            <ac:spMk id="2" creationId="{6926423A-5DA1-B20B-69F2-6C649169C023}"/>
          </ac:spMkLst>
        </pc:spChg>
        <pc:spChg chg="mod">
          <ac:chgData name="Guest User" userId="S::urn:spo:anon#30b392dfcf07552f1ae2cb5c104899fd0b5776d2ae51020908e225d67ba30dd2::" providerId="AD" clId="Web-{4984E043-0528-63BD-E63C-976DB4506B92}" dt="2022-05-03T07:29:14.274" v="1024" actId="20577"/>
          <ac:spMkLst>
            <pc:docMk/>
            <pc:sldMk cId="1773171130" sldId="322"/>
            <ac:spMk id="3" creationId="{907E9A2B-D811-E881-A38A-7D6D10834E83}"/>
          </ac:spMkLst>
        </pc:spChg>
        <pc:graphicFrameChg chg="modGraphic">
          <ac:chgData name="Guest User" userId="S::urn:spo:anon#30b392dfcf07552f1ae2cb5c104899fd0b5776d2ae51020908e225d67ba30dd2::" providerId="AD" clId="Web-{4984E043-0528-63BD-E63C-976DB4506B92}" dt="2022-05-03T11:17:22.735" v="3150" actId="20577"/>
          <ac:graphicFrameMkLst>
            <pc:docMk/>
            <pc:sldMk cId="1773171130" sldId="322"/>
            <ac:graphicFrameMk id="5" creationId="{633FA556-FAA7-DB7F-8E47-38872B5B7B20}"/>
          </ac:graphicFrameMkLst>
        </pc:graphicFrameChg>
      </pc:sldChg>
      <pc:sldChg chg="modSp">
        <pc:chgData name="Guest User" userId="S::urn:spo:anon#30b392dfcf07552f1ae2cb5c104899fd0b5776d2ae51020908e225d67ba30dd2::" providerId="AD" clId="Web-{4984E043-0528-63BD-E63C-976DB4506B92}" dt="2022-05-03T10:34:24.862" v="2991" actId="20577"/>
        <pc:sldMkLst>
          <pc:docMk/>
          <pc:sldMk cId="4207216471" sldId="323"/>
        </pc:sldMkLst>
        <pc:spChg chg="mod">
          <ac:chgData name="Guest User" userId="S::urn:spo:anon#30b392dfcf07552f1ae2cb5c104899fd0b5776d2ae51020908e225d67ba30dd2::" providerId="AD" clId="Web-{4984E043-0528-63BD-E63C-976DB4506B92}" dt="2022-05-03T06:58:46.659" v="475" actId="20577"/>
          <ac:spMkLst>
            <pc:docMk/>
            <pc:sldMk cId="4207216471" sldId="323"/>
            <ac:spMk id="2" creationId="{6926423A-5DA1-B20B-69F2-6C649169C023}"/>
          </ac:spMkLst>
        </pc:spChg>
        <pc:spChg chg="mod">
          <ac:chgData name="Guest User" userId="S::urn:spo:anon#30b392dfcf07552f1ae2cb5c104899fd0b5776d2ae51020908e225d67ba30dd2::" providerId="AD" clId="Web-{4984E043-0528-63BD-E63C-976DB4506B92}" dt="2022-05-03T10:34:24.862" v="2991" actId="20577"/>
          <ac:spMkLst>
            <pc:docMk/>
            <pc:sldMk cId="4207216471" sldId="323"/>
            <ac:spMk id="3" creationId="{907E9A2B-D811-E881-A38A-7D6D10834E83}"/>
          </ac:spMkLst>
        </pc:spChg>
      </pc:sldChg>
      <pc:sldChg chg="del">
        <pc:chgData name="Guest User" userId="S::urn:spo:anon#30b392dfcf07552f1ae2cb5c104899fd0b5776d2ae51020908e225d67ba30dd2::" providerId="AD" clId="Web-{4984E043-0528-63BD-E63C-976DB4506B92}" dt="2022-05-03T07:08:06.456" v="694"/>
        <pc:sldMkLst>
          <pc:docMk/>
          <pc:sldMk cId="3810485501" sldId="324"/>
        </pc:sldMkLst>
      </pc:sldChg>
      <pc:sldChg chg="del">
        <pc:chgData name="Guest User" userId="S::urn:spo:anon#30b392dfcf07552f1ae2cb5c104899fd0b5776d2ae51020908e225d67ba30dd2::" providerId="AD" clId="Web-{4984E043-0528-63BD-E63C-976DB4506B92}" dt="2022-05-03T07:34:00.016" v="1101"/>
        <pc:sldMkLst>
          <pc:docMk/>
          <pc:sldMk cId="3146852579" sldId="325"/>
        </pc:sldMkLst>
      </pc:sldChg>
      <pc:sldChg chg="addSp delSp modSp mod ord setBg">
        <pc:chgData name="Guest User" userId="S::urn:spo:anon#30b392dfcf07552f1ae2cb5c104899fd0b5776d2ae51020908e225d67ba30dd2::" providerId="AD" clId="Web-{4984E043-0528-63BD-E63C-976DB4506B92}" dt="2022-05-03T10:03:18.074" v="2611"/>
        <pc:sldMkLst>
          <pc:docMk/>
          <pc:sldMk cId="1450673854" sldId="326"/>
        </pc:sldMkLst>
        <pc:spChg chg="mod">
          <ac:chgData name="Guest User" userId="S::urn:spo:anon#30b392dfcf07552f1ae2cb5c104899fd0b5776d2ae51020908e225d67ba30dd2::" providerId="AD" clId="Web-{4984E043-0528-63BD-E63C-976DB4506B92}" dt="2022-05-03T09:28:45.544" v="2415"/>
          <ac:spMkLst>
            <pc:docMk/>
            <pc:sldMk cId="1450673854" sldId="326"/>
            <ac:spMk id="2" creationId="{6926423A-5DA1-B20B-69F2-6C649169C023}"/>
          </ac:spMkLst>
        </pc:spChg>
        <pc:spChg chg="mod">
          <ac:chgData name="Guest User" userId="S::urn:spo:anon#30b392dfcf07552f1ae2cb5c104899fd0b5776d2ae51020908e225d67ba30dd2::" providerId="AD" clId="Web-{4984E043-0528-63BD-E63C-976DB4506B92}" dt="2022-05-03T09:28:45.544" v="2415"/>
          <ac:spMkLst>
            <pc:docMk/>
            <pc:sldMk cId="1450673854" sldId="326"/>
            <ac:spMk id="3" creationId="{907E9A2B-D811-E881-A38A-7D6D10834E83}"/>
          </ac:spMkLst>
        </pc:spChg>
        <pc:spChg chg="add del">
          <ac:chgData name="Guest User" userId="S::urn:spo:anon#30b392dfcf07552f1ae2cb5c104899fd0b5776d2ae51020908e225d67ba30dd2::" providerId="AD" clId="Web-{4984E043-0528-63BD-E63C-976DB4506B92}" dt="2022-05-03T09:28:45.544" v="2415"/>
          <ac:spMkLst>
            <pc:docMk/>
            <pc:sldMk cId="1450673854" sldId="326"/>
            <ac:spMk id="8" creationId="{907EF6B7-1338-4443-8C46-6A318D952DFD}"/>
          </ac:spMkLst>
        </pc:spChg>
        <pc:spChg chg="add del">
          <ac:chgData name="Guest User" userId="S::urn:spo:anon#30b392dfcf07552f1ae2cb5c104899fd0b5776d2ae51020908e225d67ba30dd2::" providerId="AD" clId="Web-{4984E043-0528-63BD-E63C-976DB4506B92}" dt="2022-05-03T09:28:45.544" v="2415"/>
          <ac:spMkLst>
            <pc:docMk/>
            <pc:sldMk cId="1450673854" sldId="326"/>
            <ac:spMk id="10" creationId="{DAAE4CDD-124C-4DCF-9584-B6033B545DD5}"/>
          </ac:spMkLst>
        </pc:spChg>
        <pc:spChg chg="add del">
          <ac:chgData name="Guest User" userId="S::urn:spo:anon#30b392dfcf07552f1ae2cb5c104899fd0b5776d2ae51020908e225d67ba30dd2::" providerId="AD" clId="Web-{4984E043-0528-63BD-E63C-976DB4506B92}" dt="2022-05-03T09:28:45.544" v="2415"/>
          <ac:spMkLst>
            <pc:docMk/>
            <pc:sldMk cId="1450673854" sldId="326"/>
            <ac:spMk id="12" creationId="{081E4A58-353D-44AE-B2FC-2A74E2E400F7}"/>
          </ac:spMkLst>
        </pc:spChg>
      </pc:sldChg>
      <pc:sldChg chg="addSp delSp modSp mod ord setBg">
        <pc:chgData name="Guest User" userId="S::urn:spo:anon#30b392dfcf07552f1ae2cb5c104899fd0b5776d2ae51020908e225d67ba30dd2::" providerId="AD" clId="Web-{4984E043-0528-63BD-E63C-976DB4506B92}" dt="2022-05-03T10:03:14.558" v="2610"/>
        <pc:sldMkLst>
          <pc:docMk/>
          <pc:sldMk cId="2492633490" sldId="327"/>
        </pc:sldMkLst>
        <pc:spChg chg="mod">
          <ac:chgData name="Guest User" userId="S::urn:spo:anon#30b392dfcf07552f1ae2cb5c104899fd0b5776d2ae51020908e225d67ba30dd2::" providerId="AD" clId="Web-{4984E043-0528-63BD-E63C-976DB4506B92}" dt="2022-05-03T09:28:19.433" v="2412"/>
          <ac:spMkLst>
            <pc:docMk/>
            <pc:sldMk cId="2492633490" sldId="327"/>
            <ac:spMk id="2" creationId="{6926423A-5DA1-B20B-69F2-6C649169C023}"/>
          </ac:spMkLst>
        </pc:spChg>
        <pc:spChg chg="del">
          <ac:chgData name="Guest User" userId="S::urn:spo:anon#30b392dfcf07552f1ae2cb5c104899fd0b5776d2ae51020908e225d67ba30dd2::" providerId="AD" clId="Web-{4984E043-0528-63BD-E63C-976DB4506B92}" dt="2022-05-03T09:27:14.916" v="2409"/>
          <ac:spMkLst>
            <pc:docMk/>
            <pc:sldMk cId="2492633490" sldId="327"/>
            <ac:spMk id="3" creationId="{907E9A2B-D811-E881-A38A-7D6D10834E83}"/>
          </ac:spMkLst>
        </pc:spChg>
        <pc:spChg chg="add">
          <ac:chgData name="Guest User" userId="S::urn:spo:anon#30b392dfcf07552f1ae2cb5c104899fd0b5776d2ae51020908e225d67ba30dd2::" providerId="AD" clId="Web-{4984E043-0528-63BD-E63C-976DB4506B92}" dt="2022-05-03T09:28:19.433" v="2412"/>
          <ac:spMkLst>
            <pc:docMk/>
            <pc:sldMk cId="2492633490" sldId="327"/>
            <ac:spMk id="9" creationId="{D4771268-CB57-404A-9271-370EB28F6090}"/>
          </ac:spMkLst>
        </pc:spChg>
        <pc:picChg chg="add mod ord">
          <ac:chgData name="Guest User" userId="S::urn:spo:anon#30b392dfcf07552f1ae2cb5c104899fd0b5776d2ae51020908e225d67ba30dd2::" providerId="AD" clId="Web-{4984E043-0528-63BD-E63C-976DB4506B92}" dt="2022-05-03T09:28:19.433" v="2412"/>
          <ac:picMkLst>
            <pc:docMk/>
            <pc:sldMk cId="2492633490" sldId="327"/>
            <ac:picMk id="4" creationId="{7910B84F-DA95-6DEA-29B4-0437B685EB39}"/>
          </ac:picMkLst>
        </pc:picChg>
      </pc:sldChg>
      <pc:sldChg chg="del">
        <pc:chgData name="Guest User" userId="S::urn:spo:anon#30b392dfcf07552f1ae2cb5c104899fd0b5776d2ae51020908e225d67ba30dd2::" providerId="AD" clId="Web-{4984E043-0528-63BD-E63C-976DB4506B92}" dt="2022-05-03T09:42:45.960" v="2418"/>
        <pc:sldMkLst>
          <pc:docMk/>
          <pc:sldMk cId="3608631110" sldId="328"/>
        </pc:sldMkLst>
      </pc:sldChg>
      <pc:sldChg chg="addSp delSp modSp">
        <pc:chgData name="Guest User" userId="S::urn:spo:anon#30b392dfcf07552f1ae2cb5c104899fd0b5776d2ae51020908e225d67ba30dd2::" providerId="AD" clId="Web-{4984E043-0528-63BD-E63C-976DB4506B92}" dt="2022-05-03T10:49:11.435" v="3106"/>
        <pc:sldMkLst>
          <pc:docMk/>
          <pc:sldMk cId="1105307053" sldId="329"/>
        </pc:sldMkLst>
        <pc:spChg chg="mod">
          <ac:chgData name="Guest User" userId="S::urn:spo:anon#30b392dfcf07552f1ae2cb5c104899fd0b5776d2ae51020908e225d67ba30dd2::" providerId="AD" clId="Web-{4984E043-0528-63BD-E63C-976DB4506B92}" dt="2022-05-03T10:49:05.263" v="3104" actId="20577"/>
          <ac:spMkLst>
            <pc:docMk/>
            <pc:sldMk cId="1105307053" sldId="329"/>
            <ac:spMk id="2" creationId="{6926423A-5DA1-B20B-69F2-6C649169C023}"/>
          </ac:spMkLst>
        </pc:spChg>
        <pc:spChg chg="del mod">
          <ac:chgData name="Guest User" userId="S::urn:spo:anon#30b392dfcf07552f1ae2cb5c104899fd0b5776d2ae51020908e225d67ba30dd2::" providerId="AD" clId="Web-{4984E043-0528-63BD-E63C-976DB4506B92}" dt="2022-05-03T10:49:11.435" v="3106"/>
          <ac:spMkLst>
            <pc:docMk/>
            <pc:sldMk cId="1105307053" sldId="329"/>
            <ac:spMk id="3" creationId="{907E9A2B-D811-E881-A38A-7D6D10834E83}"/>
          </ac:spMkLst>
        </pc:spChg>
        <pc:picChg chg="add mod ord">
          <ac:chgData name="Guest User" userId="S::urn:spo:anon#30b392dfcf07552f1ae2cb5c104899fd0b5776d2ae51020908e225d67ba30dd2::" providerId="AD" clId="Web-{4984E043-0528-63BD-E63C-976DB4506B92}" dt="2022-05-03T10:49:11.435" v="3106"/>
          <ac:picMkLst>
            <pc:docMk/>
            <pc:sldMk cId="1105307053" sldId="329"/>
            <ac:picMk id="4" creationId="{CBED5F8C-E74B-4BB5-C721-2BA6076A88D1}"/>
          </ac:picMkLst>
        </pc:picChg>
      </pc:sldChg>
      <pc:sldChg chg="del ord">
        <pc:chgData name="Guest User" userId="S::urn:spo:anon#30b392dfcf07552f1ae2cb5c104899fd0b5776d2ae51020908e225d67ba30dd2::" providerId="AD" clId="Web-{4984E043-0528-63BD-E63C-976DB4506B92}" dt="2022-05-03T10:37:23.008" v="3079"/>
        <pc:sldMkLst>
          <pc:docMk/>
          <pc:sldMk cId="1510054" sldId="330"/>
        </pc:sldMkLst>
      </pc:sldChg>
      <pc:sldChg chg="del">
        <pc:chgData name="Guest User" userId="S::urn:spo:anon#30b392dfcf07552f1ae2cb5c104899fd0b5776d2ae51020908e225d67ba30dd2::" providerId="AD" clId="Web-{4984E043-0528-63BD-E63C-976DB4506B92}" dt="2022-05-03T10:08:06.598" v="2647"/>
        <pc:sldMkLst>
          <pc:docMk/>
          <pc:sldMk cId="2079877555" sldId="332"/>
        </pc:sldMkLst>
      </pc:sldChg>
      <pc:sldChg chg="addSp delSp modSp mod ord setBg modClrScheme addAnim chgLayout">
        <pc:chgData name="Guest User" userId="S::urn:spo:anon#30b392dfcf07552f1ae2cb5c104899fd0b5776d2ae51020908e225d67ba30dd2::" providerId="AD" clId="Web-{4984E043-0528-63BD-E63C-976DB4506B92}" dt="2022-05-03T10:07:54.567" v="2646"/>
        <pc:sldMkLst>
          <pc:docMk/>
          <pc:sldMk cId="1016061531" sldId="333"/>
        </pc:sldMkLst>
        <pc:spChg chg="del mod">
          <ac:chgData name="Guest User" userId="S::urn:spo:anon#30b392dfcf07552f1ae2cb5c104899fd0b5776d2ae51020908e225d67ba30dd2::" providerId="AD" clId="Web-{4984E043-0528-63BD-E63C-976DB4506B92}" dt="2022-05-03T10:07:19.737" v="2636"/>
          <ac:spMkLst>
            <pc:docMk/>
            <pc:sldMk cId="1016061531" sldId="333"/>
            <ac:spMk id="2" creationId="{6926423A-5DA1-B20B-69F2-6C649169C023}"/>
          </ac:spMkLst>
        </pc:spChg>
        <pc:spChg chg="del mod ord">
          <ac:chgData name="Guest User" userId="S::urn:spo:anon#30b392dfcf07552f1ae2cb5c104899fd0b5776d2ae51020908e225d67ba30dd2::" providerId="AD" clId="Web-{4984E043-0528-63BD-E63C-976DB4506B92}" dt="2022-05-03T10:07:45.441" v="2644"/>
          <ac:spMkLst>
            <pc:docMk/>
            <pc:sldMk cId="1016061531" sldId="333"/>
            <ac:spMk id="3" creationId="{907E9A2B-D811-E881-A38A-7D6D10834E83}"/>
          </ac:spMkLst>
        </pc:spChg>
        <pc:spChg chg="add mod ord">
          <ac:chgData name="Guest User" userId="S::urn:spo:anon#30b392dfcf07552f1ae2cb5c104899fd0b5776d2ae51020908e225d67ba30dd2::" providerId="AD" clId="Web-{4984E043-0528-63BD-E63C-976DB4506B92}" dt="2022-05-03T10:07:54.567" v="2645"/>
          <ac:spMkLst>
            <pc:docMk/>
            <pc:sldMk cId="1016061531" sldId="333"/>
            <ac:spMk id="5" creationId="{99D34A50-2AC3-1864-7292-9260949B5546}"/>
          </ac:spMkLst>
        </pc:spChg>
        <pc:spChg chg="add">
          <ac:chgData name="Guest User" userId="S::urn:spo:anon#30b392dfcf07552f1ae2cb5c104899fd0b5776d2ae51020908e225d67ba30dd2::" providerId="AD" clId="Web-{4984E043-0528-63BD-E63C-976DB4506B92}" dt="2022-05-03T10:07:54.567" v="2645"/>
          <ac:spMkLst>
            <pc:docMk/>
            <pc:sldMk cId="1016061531" sldId="333"/>
            <ac:spMk id="12" creationId="{A3363022-C969-41E9-8EB2-E4C94908C1FA}"/>
          </ac:spMkLst>
        </pc:spChg>
        <pc:spChg chg="add">
          <ac:chgData name="Guest User" userId="S::urn:spo:anon#30b392dfcf07552f1ae2cb5c104899fd0b5776d2ae51020908e225d67ba30dd2::" providerId="AD" clId="Web-{4984E043-0528-63BD-E63C-976DB4506B92}" dt="2022-05-03T10:07:54.567" v="2645"/>
          <ac:spMkLst>
            <pc:docMk/>
            <pc:sldMk cId="1016061531" sldId="333"/>
            <ac:spMk id="14" creationId="{8D1AD6B3-BE88-4CEB-BA17-790657CC4729}"/>
          </ac:spMkLst>
        </pc:spChg>
        <pc:grpChg chg="add">
          <ac:chgData name="Guest User" userId="S::urn:spo:anon#30b392dfcf07552f1ae2cb5c104899fd0b5776d2ae51020908e225d67ba30dd2::" providerId="AD" clId="Web-{4984E043-0528-63BD-E63C-976DB4506B92}" dt="2022-05-03T10:07:54.567" v="2645"/>
          <ac:grpSpMkLst>
            <pc:docMk/>
            <pc:sldMk cId="1016061531" sldId="333"/>
            <ac:grpSpMk id="16" creationId="{89D1390B-7E13-4B4F-9CB2-391063412E54}"/>
          </ac:grpSpMkLst>
        </pc:grpChg>
        <pc:picChg chg="add">
          <ac:chgData name="Guest User" userId="S::urn:spo:anon#30b392dfcf07552f1ae2cb5c104899fd0b5776d2ae51020908e225d67ba30dd2::" providerId="AD" clId="Web-{4984E043-0528-63BD-E63C-976DB4506B92}" dt="2022-05-03T10:07:54.567" v="2645"/>
          <ac:picMkLst>
            <pc:docMk/>
            <pc:sldMk cId="1016061531" sldId="333"/>
            <ac:picMk id="9" creationId="{B734D0FD-8F6B-EB82-6585-3AB55BC3A9A8}"/>
          </ac:picMkLst>
        </pc:picChg>
      </pc:sldChg>
      <pc:sldChg chg="modSp ord">
        <pc:chgData name="Guest User" userId="S::urn:spo:anon#30b392dfcf07552f1ae2cb5c104899fd0b5776d2ae51020908e225d67ba30dd2::" providerId="AD" clId="Web-{4984E043-0528-63BD-E63C-976DB4506B92}" dt="2022-05-03T10:41:14.171" v="3095" actId="20577"/>
        <pc:sldMkLst>
          <pc:docMk/>
          <pc:sldMk cId="595046140" sldId="334"/>
        </pc:sldMkLst>
        <pc:spChg chg="mod">
          <ac:chgData name="Guest User" userId="S::urn:spo:anon#30b392dfcf07552f1ae2cb5c104899fd0b5776d2ae51020908e225d67ba30dd2::" providerId="AD" clId="Web-{4984E043-0528-63BD-E63C-976DB4506B92}" dt="2022-05-03T10:07:01.081" v="2630" actId="20577"/>
          <ac:spMkLst>
            <pc:docMk/>
            <pc:sldMk cId="595046140" sldId="334"/>
            <ac:spMk id="2" creationId="{6926423A-5DA1-B20B-69F2-6C649169C023}"/>
          </ac:spMkLst>
        </pc:spChg>
        <pc:spChg chg="mod">
          <ac:chgData name="Guest User" userId="S::urn:spo:anon#30b392dfcf07552f1ae2cb5c104899fd0b5776d2ae51020908e225d67ba30dd2::" providerId="AD" clId="Web-{4984E043-0528-63BD-E63C-976DB4506B92}" dt="2022-05-03T10:41:14.171" v="3095" actId="20577"/>
          <ac:spMkLst>
            <pc:docMk/>
            <pc:sldMk cId="595046140" sldId="334"/>
            <ac:spMk id="3" creationId="{907E9A2B-D811-E881-A38A-7D6D10834E83}"/>
          </ac:spMkLst>
        </pc:spChg>
      </pc:sldChg>
      <pc:sldChg chg="modSp">
        <pc:chgData name="Guest User" userId="S::urn:spo:anon#30b392dfcf07552f1ae2cb5c104899fd0b5776d2ae51020908e225d67ba30dd2::" providerId="AD" clId="Web-{4984E043-0528-63BD-E63C-976DB4506B92}" dt="2022-05-03T10:41:46.969" v="3099" actId="20577"/>
        <pc:sldMkLst>
          <pc:docMk/>
          <pc:sldMk cId="2530275098" sldId="336"/>
        </pc:sldMkLst>
        <pc:spChg chg="mod">
          <ac:chgData name="Guest User" userId="S::urn:spo:anon#30b392dfcf07552f1ae2cb5c104899fd0b5776d2ae51020908e225d67ba30dd2::" providerId="AD" clId="Web-{4984E043-0528-63BD-E63C-976DB4506B92}" dt="2022-05-03T10:41:46.969" v="3099" actId="20577"/>
          <ac:spMkLst>
            <pc:docMk/>
            <pc:sldMk cId="2530275098" sldId="336"/>
            <ac:spMk id="3" creationId="{907E9A2B-D811-E881-A38A-7D6D10834E83}"/>
          </ac:spMkLst>
        </pc:spChg>
      </pc:sldChg>
      <pc:sldChg chg="modSp">
        <pc:chgData name="Guest User" userId="S::urn:spo:anon#30b392dfcf07552f1ae2cb5c104899fd0b5776d2ae51020908e225d67ba30dd2::" providerId="AD" clId="Web-{4984E043-0528-63BD-E63C-976DB4506B92}" dt="2022-05-03T10:39:46.122" v="3092" actId="20577"/>
        <pc:sldMkLst>
          <pc:docMk/>
          <pc:sldMk cId="2729936554" sldId="337"/>
        </pc:sldMkLst>
        <pc:spChg chg="mod">
          <ac:chgData name="Guest User" userId="S::urn:spo:anon#30b392dfcf07552f1ae2cb5c104899fd0b5776d2ae51020908e225d67ba30dd2::" providerId="AD" clId="Web-{4984E043-0528-63BD-E63C-976DB4506B92}" dt="2022-05-03T10:39:46.122" v="3092" actId="20577"/>
          <ac:spMkLst>
            <pc:docMk/>
            <pc:sldMk cId="2729936554" sldId="337"/>
            <ac:spMk id="3" creationId="{907E9A2B-D811-E881-A38A-7D6D10834E83}"/>
          </ac:spMkLst>
        </pc:spChg>
      </pc:sldChg>
      <pc:sldChg chg="modSp add del replId">
        <pc:chgData name="Guest User" userId="S::urn:spo:anon#30b392dfcf07552f1ae2cb5c104899fd0b5776d2ae51020908e225d67ba30dd2::" providerId="AD" clId="Web-{4984E043-0528-63BD-E63C-976DB4506B92}" dt="2022-05-03T08:10:45.752" v="1495"/>
        <pc:sldMkLst>
          <pc:docMk/>
          <pc:sldMk cId="1611992023" sldId="339"/>
        </pc:sldMkLst>
        <pc:spChg chg="mod">
          <ac:chgData name="Guest User" userId="S::urn:spo:anon#30b392dfcf07552f1ae2cb5c104899fd0b5776d2ae51020908e225d67ba30dd2::" providerId="AD" clId="Web-{4984E043-0528-63BD-E63C-976DB4506B92}" dt="2022-05-03T08:02:27.863" v="1418" actId="20577"/>
          <ac:spMkLst>
            <pc:docMk/>
            <pc:sldMk cId="1611992023" sldId="339"/>
            <ac:spMk id="3" creationId="{907E9A2B-D811-E881-A38A-7D6D10834E83}"/>
          </ac:spMkLst>
        </pc:spChg>
      </pc:sldChg>
      <pc:sldChg chg="modSp add replId">
        <pc:chgData name="Guest User" userId="S::urn:spo:anon#30b392dfcf07552f1ae2cb5c104899fd0b5776d2ae51020908e225d67ba30dd2::" providerId="AD" clId="Web-{4984E043-0528-63BD-E63C-976DB4506B92}" dt="2022-05-03T09:18:59.464" v="2398" actId="20577"/>
        <pc:sldMkLst>
          <pc:docMk/>
          <pc:sldMk cId="495743882" sldId="340"/>
        </pc:sldMkLst>
        <pc:spChg chg="mod">
          <ac:chgData name="Guest User" userId="S::urn:spo:anon#30b392dfcf07552f1ae2cb5c104899fd0b5776d2ae51020908e225d67ba30dd2::" providerId="AD" clId="Web-{4984E043-0528-63BD-E63C-976DB4506B92}" dt="2022-05-03T08:29:58.567" v="1743" actId="20577"/>
          <ac:spMkLst>
            <pc:docMk/>
            <pc:sldMk cId="495743882" sldId="340"/>
            <ac:spMk id="2" creationId="{6926423A-5DA1-B20B-69F2-6C649169C023}"/>
          </ac:spMkLst>
        </pc:spChg>
        <pc:spChg chg="mod">
          <ac:chgData name="Guest User" userId="S::urn:spo:anon#30b392dfcf07552f1ae2cb5c104899fd0b5776d2ae51020908e225d67ba30dd2::" providerId="AD" clId="Web-{4984E043-0528-63BD-E63C-976DB4506B92}" dt="2022-05-03T09:18:59.464" v="2398" actId="20577"/>
          <ac:spMkLst>
            <pc:docMk/>
            <pc:sldMk cId="495743882" sldId="340"/>
            <ac:spMk id="3" creationId="{907E9A2B-D811-E881-A38A-7D6D10834E83}"/>
          </ac:spMkLst>
        </pc:spChg>
      </pc:sldChg>
      <pc:sldChg chg="addSp delSp modSp new ord">
        <pc:chgData name="Guest User" userId="S::urn:spo:anon#30b392dfcf07552f1ae2cb5c104899fd0b5776d2ae51020908e225d67ba30dd2::" providerId="AD" clId="Web-{4984E043-0528-63BD-E63C-976DB4506B92}" dt="2022-05-03T09:48:02.204" v="2436" actId="20577"/>
        <pc:sldMkLst>
          <pc:docMk/>
          <pc:sldMk cId="1760135305" sldId="341"/>
        </pc:sldMkLst>
        <pc:spChg chg="mod">
          <ac:chgData name="Guest User" userId="S::urn:spo:anon#30b392dfcf07552f1ae2cb5c104899fd0b5776d2ae51020908e225d67ba30dd2::" providerId="AD" clId="Web-{4984E043-0528-63BD-E63C-976DB4506B92}" dt="2022-05-03T07:08:13.597" v="704" actId="20577"/>
          <ac:spMkLst>
            <pc:docMk/>
            <pc:sldMk cId="1760135305" sldId="341"/>
            <ac:spMk id="2" creationId="{ED57D61B-B9A8-59BE-C8A2-7B13394482AE}"/>
          </ac:spMkLst>
        </pc:spChg>
        <pc:spChg chg="mod">
          <ac:chgData name="Guest User" userId="S::urn:spo:anon#30b392dfcf07552f1ae2cb5c104899fd0b5776d2ae51020908e225d67ba30dd2::" providerId="AD" clId="Web-{4984E043-0528-63BD-E63C-976DB4506B92}" dt="2022-05-03T09:48:02.204" v="2436" actId="20577"/>
          <ac:spMkLst>
            <pc:docMk/>
            <pc:sldMk cId="1760135305" sldId="341"/>
            <ac:spMk id="3" creationId="{614A7283-6E3B-EBE0-EF3E-6A1DA077FDD7}"/>
          </ac:spMkLst>
        </pc:spChg>
        <pc:spChg chg="add del">
          <ac:chgData name="Guest User" userId="S::urn:spo:anon#30b392dfcf07552f1ae2cb5c104899fd0b5776d2ae51020908e225d67ba30dd2::" providerId="AD" clId="Web-{4984E043-0528-63BD-E63C-976DB4506B92}" dt="2022-05-03T09:47:27.531" v="2428"/>
          <ac:spMkLst>
            <pc:docMk/>
            <pc:sldMk cId="1760135305" sldId="341"/>
            <ac:spMk id="4" creationId="{A87DD1B0-DD91-B358-C314-4BDA67FBBD39}"/>
          </ac:spMkLst>
        </pc:spChg>
      </pc:sldChg>
      <pc:sldChg chg="modSp add replId">
        <pc:chgData name="Guest User" userId="S::urn:spo:anon#30b392dfcf07552f1ae2cb5c104899fd0b5776d2ae51020908e225d67ba30dd2::" providerId="AD" clId="Web-{4984E043-0528-63BD-E63C-976DB4506B92}" dt="2022-05-03T08:16:13.011" v="1594" actId="20577"/>
        <pc:sldMkLst>
          <pc:docMk/>
          <pc:sldMk cId="4019878201" sldId="342"/>
        </pc:sldMkLst>
        <pc:spChg chg="mod">
          <ac:chgData name="Guest User" userId="S::urn:spo:anon#30b392dfcf07552f1ae2cb5c104899fd0b5776d2ae51020908e225d67ba30dd2::" providerId="AD" clId="Web-{4984E043-0528-63BD-E63C-976DB4506B92}" dt="2022-05-03T08:16:13.011" v="1594" actId="20577"/>
          <ac:spMkLst>
            <pc:docMk/>
            <pc:sldMk cId="4019878201" sldId="342"/>
            <ac:spMk id="3" creationId="{907E9A2B-D811-E881-A38A-7D6D10834E83}"/>
          </ac:spMkLst>
        </pc:spChg>
      </pc:sldChg>
      <pc:sldChg chg="addSp delSp modSp add mod ord setBg modNotes">
        <pc:chgData name="Guest User" userId="S::urn:spo:anon#30b392dfcf07552f1ae2cb5c104899fd0b5776d2ae51020908e225d67ba30dd2::" providerId="AD" clId="Web-{4984E043-0528-63BD-E63C-976DB4506B92}" dt="2022-05-03T11:29:06.490" v="3151" actId="1076"/>
        <pc:sldMkLst>
          <pc:docMk/>
          <pc:sldMk cId="4287916294" sldId="343"/>
        </pc:sldMkLst>
        <pc:spChg chg="add del mod">
          <ac:chgData name="Guest User" userId="S::urn:spo:anon#30b392dfcf07552f1ae2cb5c104899fd0b5776d2ae51020908e225d67ba30dd2::" providerId="AD" clId="Web-{4984E043-0528-63BD-E63C-976DB4506B92}" dt="2022-05-03T10:00:03.819" v="2538"/>
          <ac:spMkLst>
            <pc:docMk/>
            <pc:sldMk cId="4287916294" sldId="343"/>
            <ac:spMk id="2" creationId="{6926423A-5DA1-B20B-69F2-6C649169C023}"/>
          </ac:spMkLst>
        </pc:spChg>
        <pc:spChg chg="del">
          <ac:chgData name="Guest User" userId="S::urn:spo:anon#30b392dfcf07552f1ae2cb5c104899fd0b5776d2ae51020908e225d67ba30dd2::" providerId="AD" clId="Web-{4984E043-0528-63BD-E63C-976DB4506B92}" dt="2022-05-03T09:59:11.036" v="2526"/>
          <ac:spMkLst>
            <pc:docMk/>
            <pc:sldMk cId="4287916294" sldId="343"/>
            <ac:spMk id="3" creationId="{907E9A2B-D811-E881-A38A-7D6D10834E83}"/>
          </ac:spMkLst>
        </pc:spChg>
        <pc:spChg chg="add del">
          <ac:chgData name="Guest User" userId="S::urn:spo:anon#30b392dfcf07552f1ae2cb5c104899fd0b5776d2ae51020908e225d67ba30dd2::" providerId="AD" clId="Web-{4984E043-0528-63BD-E63C-976DB4506B92}" dt="2022-05-03T09:59:59.459" v="2537"/>
          <ac:spMkLst>
            <pc:docMk/>
            <pc:sldMk cId="4287916294" sldId="343"/>
            <ac:spMk id="8" creationId="{F702A99A-63CE-1339-4E6B-631F5FC3E55A}"/>
          </ac:spMkLst>
        </pc:spChg>
        <pc:spChg chg="add del">
          <ac:chgData name="Guest User" userId="S::urn:spo:anon#30b392dfcf07552f1ae2cb5c104899fd0b5776d2ae51020908e225d67ba30dd2::" providerId="AD" clId="Web-{4984E043-0528-63BD-E63C-976DB4506B92}" dt="2022-05-03T10:00:03.819" v="2538"/>
          <ac:spMkLst>
            <pc:docMk/>
            <pc:sldMk cId="4287916294" sldId="343"/>
            <ac:spMk id="11" creationId="{201CC55D-ED54-4C5C-95E6-10947BD1103B}"/>
          </ac:spMkLst>
        </pc:spChg>
        <pc:spChg chg="add del">
          <ac:chgData name="Guest User" userId="S::urn:spo:anon#30b392dfcf07552f1ae2cb5c104899fd0b5776d2ae51020908e225d67ba30dd2::" providerId="AD" clId="Web-{4984E043-0528-63BD-E63C-976DB4506B92}" dt="2022-05-03T10:00:03.819" v="2538"/>
          <ac:spMkLst>
            <pc:docMk/>
            <pc:sldMk cId="4287916294" sldId="343"/>
            <ac:spMk id="17" creationId="{3873B707-463F-40B0-8227-E8CC6C67EB25}"/>
          </ac:spMkLst>
        </pc:spChg>
        <pc:spChg chg="add del">
          <ac:chgData name="Guest User" userId="S::urn:spo:anon#30b392dfcf07552f1ae2cb5c104899fd0b5776d2ae51020908e225d67ba30dd2::" providerId="AD" clId="Web-{4984E043-0528-63BD-E63C-976DB4506B92}" dt="2022-05-03T10:00:03.819" v="2538"/>
          <ac:spMkLst>
            <pc:docMk/>
            <pc:sldMk cId="4287916294" sldId="343"/>
            <ac:spMk id="19" creationId="{C13237C8-E62C-4F0D-A318-BD6FB6C2D138}"/>
          </ac:spMkLst>
        </pc:spChg>
        <pc:spChg chg="add del">
          <ac:chgData name="Guest User" userId="S::urn:spo:anon#30b392dfcf07552f1ae2cb5c104899fd0b5776d2ae51020908e225d67ba30dd2::" providerId="AD" clId="Web-{4984E043-0528-63BD-E63C-976DB4506B92}" dt="2022-05-03T10:00:03.819" v="2538"/>
          <ac:spMkLst>
            <pc:docMk/>
            <pc:sldMk cId="4287916294" sldId="343"/>
            <ac:spMk id="21" creationId="{19C9EAEA-39D0-4B0E-A0EB-51E7B26740B1}"/>
          </ac:spMkLst>
        </pc:spChg>
        <pc:spChg chg="add">
          <ac:chgData name="Guest User" userId="S::urn:spo:anon#30b392dfcf07552f1ae2cb5c104899fd0b5776d2ae51020908e225d67ba30dd2::" providerId="AD" clId="Web-{4984E043-0528-63BD-E63C-976DB4506B92}" dt="2022-05-03T10:00:03.819" v="2538"/>
          <ac:spMkLst>
            <pc:docMk/>
            <pc:sldMk cId="4287916294" sldId="343"/>
            <ac:spMk id="26" creationId="{D4771268-CB57-404A-9271-370EB28F6090}"/>
          </ac:spMkLst>
        </pc:spChg>
        <pc:grpChg chg="add del">
          <ac:chgData name="Guest User" userId="S::urn:spo:anon#30b392dfcf07552f1ae2cb5c104899fd0b5776d2ae51020908e225d67ba30dd2::" providerId="AD" clId="Web-{4984E043-0528-63BD-E63C-976DB4506B92}" dt="2022-05-03T10:00:03.819" v="2538"/>
          <ac:grpSpMkLst>
            <pc:docMk/>
            <pc:sldMk cId="4287916294" sldId="343"/>
            <ac:grpSpMk id="13" creationId="{1DE889C7-FAD6-4397-98E2-05D503484459}"/>
          </ac:grpSpMkLst>
        </pc:grpChg>
        <pc:picChg chg="add del mod ord">
          <ac:chgData name="Guest User" userId="S::urn:spo:anon#30b392dfcf07552f1ae2cb5c104899fd0b5776d2ae51020908e225d67ba30dd2::" providerId="AD" clId="Web-{4984E043-0528-63BD-E63C-976DB4506B92}" dt="2022-05-03T10:13:17.466" v="2660"/>
          <ac:picMkLst>
            <pc:docMk/>
            <pc:sldMk cId="4287916294" sldId="343"/>
            <ac:picMk id="4" creationId="{A6A73609-84A1-68E0-86E7-B915CEBDB252}"/>
          </ac:picMkLst>
        </pc:picChg>
        <pc:picChg chg="add mod">
          <ac:chgData name="Guest User" userId="S::urn:spo:anon#30b392dfcf07552f1ae2cb5c104899fd0b5776d2ae51020908e225d67ba30dd2::" providerId="AD" clId="Web-{4984E043-0528-63BD-E63C-976DB4506B92}" dt="2022-05-03T11:29:06.490" v="3151" actId="1076"/>
          <ac:picMkLst>
            <pc:docMk/>
            <pc:sldMk cId="4287916294" sldId="343"/>
            <ac:picMk id="5" creationId="{3BEC70BC-1F97-AF98-FCCB-D4E325129301}"/>
          </ac:picMkLst>
        </pc:picChg>
      </pc:sldChg>
      <pc:sldChg chg="delSp modSp add mod ord modClrScheme chgLayout">
        <pc:chgData name="Guest User" userId="S::urn:spo:anon#30b392dfcf07552f1ae2cb5c104899fd0b5776d2ae51020908e225d67ba30dd2::" providerId="AD" clId="Web-{4984E043-0528-63BD-E63C-976DB4506B92}" dt="2022-05-03T11:08:33.734" v="3123"/>
        <pc:sldMkLst>
          <pc:docMk/>
          <pc:sldMk cId="3752305036" sldId="344"/>
        </pc:sldMkLst>
        <pc:spChg chg="mod ord">
          <ac:chgData name="Guest User" userId="S::urn:spo:anon#30b392dfcf07552f1ae2cb5c104899fd0b5776d2ae51020908e225d67ba30dd2::" providerId="AD" clId="Web-{4984E043-0528-63BD-E63C-976DB4506B92}" dt="2022-05-03T10:10:40.478" v="2659" actId="20577"/>
          <ac:spMkLst>
            <pc:docMk/>
            <pc:sldMk cId="3752305036" sldId="344"/>
            <ac:spMk id="2" creationId="{6926423A-5DA1-B20B-69F2-6C649169C023}"/>
          </ac:spMkLst>
        </pc:spChg>
        <pc:spChg chg="mod ord">
          <ac:chgData name="Guest User" userId="S::urn:spo:anon#30b392dfcf07552f1ae2cb5c104899fd0b5776d2ae51020908e225d67ba30dd2::" providerId="AD" clId="Web-{4984E043-0528-63BD-E63C-976DB4506B92}" dt="2022-05-03T10:09:07.584" v="2655"/>
          <ac:spMkLst>
            <pc:docMk/>
            <pc:sldMk cId="3752305036" sldId="344"/>
            <ac:spMk id="3" creationId="{907E9A2B-D811-E881-A38A-7D6D10834E83}"/>
          </ac:spMkLst>
        </pc:spChg>
        <pc:spChg chg="del">
          <ac:chgData name="Guest User" userId="S::urn:spo:anon#30b392dfcf07552f1ae2cb5c104899fd0b5776d2ae51020908e225d67ba30dd2::" providerId="AD" clId="Web-{4984E043-0528-63BD-E63C-976DB4506B92}" dt="2022-05-03T11:08:33.734" v="3123"/>
          <ac:spMkLst>
            <pc:docMk/>
            <pc:sldMk cId="3752305036" sldId="344"/>
            <ac:spMk id="4" creationId="{1F1E4547-2488-AFDE-1605-DCCF11564229}"/>
          </ac:spMkLst>
        </pc:spChg>
      </pc:sldChg>
      <pc:sldChg chg="addSp modSp">
        <pc:chgData name="Guest User" userId="S::urn:spo:anon#30b392dfcf07552f1ae2cb5c104899fd0b5776d2ae51020908e225d67ba30dd2::" providerId="AD" clId="Web-{4984E043-0528-63BD-E63C-976DB4506B92}" dt="2022-05-03T10:25:05.003" v="2706" actId="20577"/>
        <pc:sldMkLst>
          <pc:docMk/>
          <pc:sldMk cId="2175509001" sldId="346"/>
        </pc:sldMkLst>
        <pc:spChg chg="add mod">
          <ac:chgData name="Guest User" userId="S::urn:spo:anon#30b392dfcf07552f1ae2cb5c104899fd0b5776d2ae51020908e225d67ba30dd2::" providerId="AD" clId="Web-{4984E043-0528-63BD-E63C-976DB4506B92}" dt="2022-05-03T10:24:51.627" v="2696" actId="1076"/>
          <ac:spMkLst>
            <pc:docMk/>
            <pc:sldMk cId="2175509001" sldId="346"/>
            <ac:spMk id="6" creationId="{2DD0FA44-D674-606C-A3FA-34A14912E778}"/>
          </ac:spMkLst>
        </pc:spChg>
        <pc:spChg chg="add mod">
          <ac:chgData name="Guest User" userId="S::urn:spo:anon#30b392dfcf07552f1ae2cb5c104899fd0b5776d2ae51020908e225d67ba30dd2::" providerId="AD" clId="Web-{4984E043-0528-63BD-E63C-976DB4506B92}" dt="2022-05-03T10:25:05.003" v="2706" actId="20577"/>
          <ac:spMkLst>
            <pc:docMk/>
            <pc:sldMk cId="2175509001" sldId="346"/>
            <ac:spMk id="7" creationId="{4D0E6D2A-6245-58F2-CEC7-9925B4F18F53}"/>
          </ac:spMkLst>
        </pc:spChg>
        <pc:picChg chg="mod">
          <ac:chgData name="Guest User" userId="S::urn:spo:anon#30b392dfcf07552f1ae2cb5c104899fd0b5776d2ae51020908e225d67ba30dd2::" providerId="AD" clId="Web-{4984E043-0528-63BD-E63C-976DB4506B92}" dt="2022-05-03T10:24:32.127" v="2694" actId="1076"/>
          <ac:picMkLst>
            <pc:docMk/>
            <pc:sldMk cId="2175509001" sldId="346"/>
            <ac:picMk id="2" creationId="{FED665D7-75A0-EFD1-0034-482692B3C2CE}"/>
          </ac:picMkLst>
        </pc:picChg>
        <pc:picChg chg="mod">
          <ac:chgData name="Guest User" userId="S::urn:spo:anon#30b392dfcf07552f1ae2cb5c104899fd0b5776d2ae51020908e225d67ba30dd2::" providerId="AD" clId="Web-{4984E043-0528-63BD-E63C-976DB4506B92}" dt="2022-05-03T10:24:25.501" v="2692" actId="1076"/>
          <ac:picMkLst>
            <pc:docMk/>
            <pc:sldMk cId="2175509001" sldId="346"/>
            <ac:picMk id="4" creationId="{08C1F1A4-A478-A3EC-DFA4-75E9A2BC90B2}"/>
          </ac:picMkLst>
        </pc:picChg>
        <pc:picChg chg="mod modCrop">
          <ac:chgData name="Guest User" userId="S::urn:spo:anon#30b392dfcf07552f1ae2cb5c104899fd0b5776d2ae51020908e225d67ba30dd2::" providerId="AD" clId="Web-{4984E043-0528-63BD-E63C-976DB4506B92}" dt="2022-05-03T10:24:40.392" v="2695" actId="1076"/>
          <ac:picMkLst>
            <pc:docMk/>
            <pc:sldMk cId="2175509001" sldId="346"/>
            <ac:picMk id="5" creationId="{22D288F2-C5F4-98E1-6FE4-407BB4770CEC}"/>
          </ac:picMkLst>
        </pc:picChg>
      </pc:sldChg>
      <pc:sldChg chg="addSp delSp modSp">
        <pc:chgData name="Guest User" userId="S::urn:spo:anon#30b392dfcf07552f1ae2cb5c104899fd0b5776d2ae51020908e225d67ba30dd2::" providerId="AD" clId="Web-{4984E043-0528-63BD-E63C-976DB4506B92}" dt="2022-05-03T10:29:00.650" v="2825" actId="14100"/>
        <pc:sldMkLst>
          <pc:docMk/>
          <pc:sldMk cId="2764929011" sldId="347"/>
        </pc:sldMkLst>
        <pc:spChg chg="add del mod">
          <ac:chgData name="Guest User" userId="S::urn:spo:anon#30b392dfcf07552f1ae2cb5c104899fd0b5776d2ae51020908e225d67ba30dd2::" providerId="AD" clId="Web-{4984E043-0528-63BD-E63C-976DB4506B92}" dt="2022-05-03T10:28:13.649" v="2809"/>
          <ac:spMkLst>
            <pc:docMk/>
            <pc:sldMk cId="2764929011" sldId="347"/>
            <ac:spMk id="3" creationId="{E4920B0D-B0FC-26C9-0275-B6C970B9A3C2}"/>
          </ac:spMkLst>
        </pc:spChg>
        <pc:spChg chg="add mod">
          <ac:chgData name="Guest User" userId="S::urn:spo:anon#30b392dfcf07552f1ae2cb5c104899fd0b5776d2ae51020908e225d67ba30dd2::" providerId="AD" clId="Web-{4984E043-0528-63BD-E63C-976DB4506B92}" dt="2022-05-03T10:27:53.664" v="2806" actId="1076"/>
          <ac:spMkLst>
            <pc:docMk/>
            <pc:sldMk cId="2764929011" sldId="347"/>
            <ac:spMk id="4" creationId="{7AF155A9-F6B4-AE79-DE30-100EBE20EED8}"/>
          </ac:spMkLst>
        </pc:spChg>
        <pc:spChg chg="add mod">
          <ac:chgData name="Guest User" userId="S::urn:spo:anon#30b392dfcf07552f1ae2cb5c104899fd0b5776d2ae51020908e225d67ba30dd2::" providerId="AD" clId="Web-{4984E043-0528-63BD-E63C-976DB4506B92}" dt="2022-05-03T10:29:00.650" v="2825" actId="14100"/>
          <ac:spMkLst>
            <pc:docMk/>
            <pc:sldMk cId="2764929011" sldId="347"/>
            <ac:spMk id="5" creationId="{62237FBF-E996-84E7-FE8B-DA263AE87A09}"/>
          </ac:spMkLst>
        </pc:spChg>
      </pc:sldChg>
      <pc:sldChg chg="addSp modSp">
        <pc:chgData name="Guest User" userId="S::urn:spo:anon#30b392dfcf07552f1ae2cb5c104899fd0b5776d2ae51020908e225d67ba30dd2::" providerId="AD" clId="Web-{4984E043-0528-63BD-E63C-976DB4506B92}" dt="2022-05-03T10:29:26.838" v="2829" actId="1076"/>
        <pc:sldMkLst>
          <pc:docMk/>
          <pc:sldMk cId="543219693" sldId="348"/>
        </pc:sldMkLst>
        <pc:spChg chg="add mod">
          <ac:chgData name="Guest User" userId="S::urn:spo:anon#30b392dfcf07552f1ae2cb5c104899fd0b5776d2ae51020908e225d67ba30dd2::" providerId="AD" clId="Web-{4984E043-0528-63BD-E63C-976DB4506B92}" dt="2022-05-03T10:29:26.838" v="2829" actId="1076"/>
          <ac:spMkLst>
            <pc:docMk/>
            <pc:sldMk cId="543219693" sldId="348"/>
            <ac:spMk id="4" creationId="{CF331A24-5DAF-5E79-F89A-4C04117A9AC9}"/>
          </ac:spMkLst>
        </pc:spChg>
        <pc:picChg chg="mod">
          <ac:chgData name="Guest User" userId="S::urn:spo:anon#30b392dfcf07552f1ae2cb5c104899fd0b5776d2ae51020908e225d67ba30dd2::" providerId="AD" clId="Web-{4984E043-0528-63BD-E63C-976DB4506B92}" dt="2022-05-03T10:29:19.760" v="2828" actId="1076"/>
          <ac:picMkLst>
            <pc:docMk/>
            <pc:sldMk cId="543219693" sldId="348"/>
            <ac:picMk id="2" creationId="{A77F9DAD-C8DD-3654-3C0E-75D90011995F}"/>
          </ac:picMkLst>
        </pc:picChg>
      </pc:sldChg>
      <pc:sldChg chg="addSp modSp">
        <pc:chgData name="Guest User" userId="S::urn:spo:anon#30b392dfcf07552f1ae2cb5c104899fd0b5776d2ae51020908e225d67ba30dd2::" providerId="AD" clId="Web-{4984E043-0528-63BD-E63C-976DB4506B92}" dt="2022-05-03T10:35:27.677" v="3023" actId="1076"/>
        <pc:sldMkLst>
          <pc:docMk/>
          <pc:sldMk cId="53181862" sldId="349"/>
        </pc:sldMkLst>
        <pc:spChg chg="add mod">
          <ac:chgData name="Guest User" userId="S::urn:spo:anon#30b392dfcf07552f1ae2cb5c104899fd0b5776d2ae51020908e225d67ba30dd2::" providerId="AD" clId="Web-{4984E043-0528-63BD-E63C-976DB4506B92}" dt="2022-05-03T10:35:27.677" v="3023" actId="1076"/>
          <ac:spMkLst>
            <pc:docMk/>
            <pc:sldMk cId="53181862" sldId="349"/>
            <ac:spMk id="4" creationId="{794DEB75-FDF3-3D16-BEE0-6D9324B41433}"/>
          </ac:spMkLst>
        </pc:spChg>
      </pc:sldChg>
      <pc:sldChg chg="addSp modSp">
        <pc:chgData name="Guest User" userId="S::urn:spo:anon#30b392dfcf07552f1ae2cb5c104899fd0b5776d2ae51020908e225d67ba30dd2::" providerId="AD" clId="Web-{4984E043-0528-63BD-E63C-976DB4506B92}" dt="2022-05-03T10:36:34.944" v="3040" actId="1076"/>
        <pc:sldMkLst>
          <pc:docMk/>
          <pc:sldMk cId="2025742126" sldId="350"/>
        </pc:sldMkLst>
        <pc:spChg chg="add mod">
          <ac:chgData name="Guest User" userId="S::urn:spo:anon#30b392dfcf07552f1ae2cb5c104899fd0b5776d2ae51020908e225d67ba30dd2::" providerId="AD" clId="Web-{4984E043-0528-63BD-E63C-976DB4506B92}" dt="2022-05-03T10:36:34.944" v="3040" actId="1076"/>
          <ac:spMkLst>
            <pc:docMk/>
            <pc:sldMk cId="2025742126" sldId="350"/>
            <ac:spMk id="4" creationId="{7AC35331-7B5F-8671-40C5-1048D44E8892}"/>
          </ac:spMkLst>
        </pc:spChg>
      </pc:sldChg>
      <pc:sldChg chg="addSp delSp modSp add replId">
        <pc:chgData name="Guest User" userId="S::urn:spo:anon#30b392dfcf07552f1ae2cb5c104899fd0b5776d2ae51020908e225d67ba30dd2::" providerId="AD" clId="Web-{4984E043-0528-63BD-E63C-976DB4506B92}" dt="2022-05-03T10:51:11.626" v="3113"/>
        <pc:sldMkLst>
          <pc:docMk/>
          <pc:sldMk cId="1235602227" sldId="352"/>
        </pc:sldMkLst>
        <pc:spChg chg="add del mod">
          <ac:chgData name="Guest User" userId="S::urn:spo:anon#30b392dfcf07552f1ae2cb5c104899fd0b5776d2ae51020908e225d67ba30dd2::" providerId="AD" clId="Web-{4984E043-0528-63BD-E63C-976DB4506B92}" dt="2022-05-03T10:51:11.626" v="3113"/>
          <ac:spMkLst>
            <pc:docMk/>
            <pc:sldMk cId="1235602227" sldId="352"/>
            <ac:spMk id="6" creationId="{1888E8F9-C606-B071-192D-6BC9FEBC9AF2}"/>
          </ac:spMkLst>
        </pc:spChg>
        <pc:picChg chg="add del mod">
          <ac:chgData name="Guest User" userId="S::urn:spo:anon#30b392dfcf07552f1ae2cb5c104899fd0b5776d2ae51020908e225d67ba30dd2::" providerId="AD" clId="Web-{4984E043-0528-63BD-E63C-976DB4506B92}" dt="2022-05-03T10:50:49.391" v="3111"/>
          <ac:picMkLst>
            <pc:docMk/>
            <pc:sldMk cId="1235602227" sldId="352"/>
            <ac:picMk id="3" creationId="{559A7333-B8B9-F458-CFAE-499F17A15B50}"/>
          </ac:picMkLst>
        </pc:picChg>
        <pc:picChg chg="del">
          <ac:chgData name="Guest User" userId="S::urn:spo:anon#30b392dfcf07552f1ae2cb5c104899fd0b5776d2ae51020908e225d67ba30dd2::" providerId="AD" clId="Web-{4984E043-0528-63BD-E63C-976DB4506B92}" dt="2022-05-03T10:51:09.313" v="3112"/>
          <ac:picMkLst>
            <pc:docMk/>
            <pc:sldMk cId="1235602227" sldId="352"/>
            <ac:picMk id="4" creationId="{CBED5F8C-E74B-4BB5-C721-2BA6076A88D1}"/>
          </ac:picMkLst>
        </pc:picChg>
        <pc:picChg chg="add mod ord">
          <ac:chgData name="Guest User" userId="S::urn:spo:anon#30b392dfcf07552f1ae2cb5c104899fd0b5776d2ae51020908e225d67ba30dd2::" providerId="AD" clId="Web-{4984E043-0528-63BD-E63C-976DB4506B92}" dt="2022-05-03T10:51:11.626" v="3113"/>
          <ac:picMkLst>
            <pc:docMk/>
            <pc:sldMk cId="1235602227" sldId="352"/>
            <ac:picMk id="7" creationId="{EA1EB8AA-B6E9-4BF3-E6B2-26911A2E88EC}"/>
          </ac:picMkLst>
        </pc:picChg>
      </pc:sldChg>
      <pc:sldChg chg="addSp delSp modSp add replId">
        <pc:chgData name="Guest User" userId="S::urn:spo:anon#30b392dfcf07552f1ae2cb5c104899fd0b5776d2ae51020908e225d67ba30dd2::" providerId="AD" clId="Web-{4984E043-0528-63BD-E63C-976DB4506B92}" dt="2022-05-03T10:52:31.753" v="3117"/>
        <pc:sldMkLst>
          <pc:docMk/>
          <pc:sldMk cId="1645507395" sldId="353"/>
        </pc:sldMkLst>
        <pc:spChg chg="add del mod">
          <ac:chgData name="Guest User" userId="S::urn:spo:anon#30b392dfcf07552f1ae2cb5c104899fd0b5776d2ae51020908e225d67ba30dd2::" providerId="AD" clId="Web-{4984E043-0528-63BD-E63C-976DB4506B92}" dt="2022-05-03T10:52:31.753" v="3117"/>
          <ac:spMkLst>
            <pc:docMk/>
            <pc:sldMk cId="1645507395" sldId="353"/>
            <ac:spMk id="5" creationId="{44B0E180-E559-0A38-89DD-47C742C1B9A7}"/>
          </ac:spMkLst>
        </pc:spChg>
        <pc:picChg chg="del">
          <ac:chgData name="Guest User" userId="S::urn:spo:anon#30b392dfcf07552f1ae2cb5c104899fd0b5776d2ae51020908e225d67ba30dd2::" providerId="AD" clId="Web-{4984E043-0528-63BD-E63C-976DB4506B92}" dt="2022-05-03T10:51:50.330" v="3116"/>
          <ac:picMkLst>
            <pc:docMk/>
            <pc:sldMk cId="1645507395" sldId="353"/>
            <ac:picMk id="4" creationId="{CBED5F8C-E74B-4BB5-C721-2BA6076A88D1}"/>
          </ac:picMkLst>
        </pc:picChg>
        <pc:picChg chg="add mod ord">
          <ac:chgData name="Guest User" userId="S::urn:spo:anon#30b392dfcf07552f1ae2cb5c104899fd0b5776d2ae51020908e225d67ba30dd2::" providerId="AD" clId="Web-{4984E043-0528-63BD-E63C-976DB4506B92}" dt="2022-05-03T10:52:31.753" v="3117"/>
          <ac:picMkLst>
            <pc:docMk/>
            <pc:sldMk cId="1645507395" sldId="353"/>
            <ac:picMk id="6" creationId="{0839BE40-7773-B4C0-1E85-7554CAE224E0}"/>
          </ac:picMkLst>
        </pc:picChg>
      </pc:sldChg>
      <pc:sldChg chg="addSp delSp modSp add replId">
        <pc:chgData name="Guest User" userId="S::urn:spo:anon#30b392dfcf07552f1ae2cb5c104899fd0b5776d2ae51020908e225d67ba30dd2::" providerId="AD" clId="Web-{4984E043-0528-63BD-E63C-976DB4506B92}" dt="2022-05-03T10:51:47.096" v="3115"/>
        <pc:sldMkLst>
          <pc:docMk/>
          <pc:sldMk cId="2255712697" sldId="354"/>
        </pc:sldMkLst>
        <pc:spChg chg="add del mod">
          <ac:chgData name="Guest User" userId="S::urn:spo:anon#30b392dfcf07552f1ae2cb5c104899fd0b5776d2ae51020908e225d67ba30dd2::" providerId="AD" clId="Web-{4984E043-0528-63BD-E63C-976DB4506B92}" dt="2022-05-03T10:51:47.096" v="3115"/>
          <ac:spMkLst>
            <pc:docMk/>
            <pc:sldMk cId="2255712697" sldId="354"/>
            <ac:spMk id="5" creationId="{61A3AF1F-CC28-DFFF-1A20-8B4C62D93757}"/>
          </ac:spMkLst>
        </pc:spChg>
        <pc:picChg chg="del">
          <ac:chgData name="Guest User" userId="S::urn:spo:anon#30b392dfcf07552f1ae2cb5c104899fd0b5776d2ae51020908e225d67ba30dd2::" providerId="AD" clId="Web-{4984E043-0528-63BD-E63C-976DB4506B92}" dt="2022-05-03T10:51:44.642" v="3114"/>
          <ac:picMkLst>
            <pc:docMk/>
            <pc:sldMk cId="2255712697" sldId="354"/>
            <ac:picMk id="4" creationId="{CBED5F8C-E74B-4BB5-C721-2BA6076A88D1}"/>
          </ac:picMkLst>
        </pc:picChg>
        <pc:picChg chg="add mod ord">
          <ac:chgData name="Guest User" userId="S::urn:spo:anon#30b392dfcf07552f1ae2cb5c104899fd0b5776d2ae51020908e225d67ba30dd2::" providerId="AD" clId="Web-{4984E043-0528-63BD-E63C-976DB4506B92}" dt="2022-05-03T10:51:47.096" v="3115"/>
          <ac:picMkLst>
            <pc:docMk/>
            <pc:sldMk cId="2255712697" sldId="354"/>
            <ac:picMk id="6" creationId="{4FA98CEC-1940-083E-2314-FBECDA2AD46D}"/>
          </ac:picMkLst>
        </pc:picChg>
      </pc:sldChg>
      <pc:sldChg chg="new del">
        <pc:chgData name="Guest User" userId="S::urn:spo:anon#30b392dfcf07552f1ae2cb5c104899fd0b5776d2ae51020908e225d67ba30dd2::" providerId="AD" clId="Web-{4984E043-0528-63BD-E63C-976DB4506B92}" dt="2022-05-03T11:04:40.555" v="3119"/>
        <pc:sldMkLst>
          <pc:docMk/>
          <pc:sldMk cId="2176900138" sldId="35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C13540-3C45-42B4-A396-EFF476068CC1}" type="doc">
      <dgm:prSet loTypeId="urn:microsoft.com/office/officeart/2008/layout/LinedList" loCatId="list" qsTypeId="urn:microsoft.com/office/officeart/2005/8/quickstyle/simple5" qsCatId="simple" csTypeId="urn:microsoft.com/office/officeart/2005/8/colors/accent2_2" csCatId="accent2"/>
      <dgm:spPr/>
      <dgm:t>
        <a:bodyPr/>
        <a:lstStyle/>
        <a:p>
          <a:endParaRPr lang="en-US"/>
        </a:p>
      </dgm:t>
    </dgm:pt>
    <dgm:pt modelId="{92CC27E1-2005-4197-8A24-591C3791309A}">
      <dgm:prSet/>
      <dgm:spPr/>
      <dgm:t>
        <a:bodyPr/>
        <a:lstStyle/>
        <a:p>
          <a:r>
            <a:rPr lang="en-US"/>
            <a:t>First, the Jigsaw puzzle is permuted before being fed into an AlexNet-like CNN.</a:t>
          </a:r>
        </a:p>
      </dgm:t>
    </dgm:pt>
    <dgm:pt modelId="{4E04FC94-8788-4138-8CE2-6261BAE119E1}" type="parTrans" cxnId="{C4957286-7884-4C76-B742-0382873ECC87}">
      <dgm:prSet/>
      <dgm:spPr/>
      <dgm:t>
        <a:bodyPr/>
        <a:lstStyle/>
        <a:p>
          <a:endParaRPr lang="en-US"/>
        </a:p>
      </dgm:t>
    </dgm:pt>
    <dgm:pt modelId="{C8AADCCB-7C0D-4680-B95D-E4FE54CE7256}" type="sibTrans" cxnId="{C4957286-7884-4C76-B742-0382873ECC87}">
      <dgm:prSet/>
      <dgm:spPr/>
      <dgm:t>
        <a:bodyPr/>
        <a:lstStyle/>
        <a:p>
          <a:endParaRPr lang="en-US"/>
        </a:p>
      </dgm:t>
    </dgm:pt>
    <dgm:pt modelId="{B6812632-7FDA-4168-AAA4-F3C01D907D34}">
      <dgm:prSet/>
      <dgm:spPr/>
      <dgm:t>
        <a:bodyPr/>
        <a:lstStyle/>
        <a:p>
          <a:r>
            <a:rPr lang="en-US"/>
            <a:t>Then, each patch/puzzle is processed by the CNN. In this case, puzzles in the network's early layers will NOT communicate with one another.</a:t>
          </a:r>
        </a:p>
      </dgm:t>
    </dgm:pt>
    <dgm:pt modelId="{9A4D3BF8-0C49-476B-9C90-0CAF6B277822}" type="parTrans" cxnId="{0ACEB41C-A452-471E-B38C-193C62E8ADC2}">
      <dgm:prSet/>
      <dgm:spPr/>
      <dgm:t>
        <a:bodyPr/>
        <a:lstStyle/>
        <a:p>
          <a:endParaRPr lang="en-US"/>
        </a:p>
      </dgm:t>
    </dgm:pt>
    <dgm:pt modelId="{A47719B2-B900-4B10-9C2E-D659E1ED5CDC}" type="sibTrans" cxnId="{0ACEB41C-A452-471E-B38C-193C62E8ADC2}">
      <dgm:prSet/>
      <dgm:spPr/>
      <dgm:t>
        <a:bodyPr/>
        <a:lstStyle/>
        <a:p>
          <a:endParaRPr lang="en-US"/>
        </a:p>
      </dgm:t>
    </dgm:pt>
    <dgm:pt modelId="{F74E4980-572D-4F76-976B-49EE97445FDD}">
      <dgm:prSet/>
      <dgm:spPr/>
      <dgm:t>
        <a:bodyPr/>
        <a:lstStyle/>
        <a:p>
          <a:r>
            <a:rPr lang="en-US"/>
            <a:t>The weights are the same for each branch.</a:t>
          </a:r>
        </a:p>
      </dgm:t>
    </dgm:pt>
    <dgm:pt modelId="{EB384AB8-D97F-4124-9E7E-181F7164918A}" type="parTrans" cxnId="{8C43643E-9E82-4142-9B62-7B3B80EE8F4D}">
      <dgm:prSet/>
      <dgm:spPr/>
      <dgm:t>
        <a:bodyPr/>
        <a:lstStyle/>
        <a:p>
          <a:endParaRPr lang="en-US"/>
        </a:p>
      </dgm:t>
    </dgm:pt>
    <dgm:pt modelId="{935A6F67-5E2A-42B5-81F8-3DB8885A55D4}" type="sibTrans" cxnId="{8C43643E-9E82-4142-9B62-7B3B80EE8F4D}">
      <dgm:prSet/>
      <dgm:spPr/>
      <dgm:t>
        <a:bodyPr/>
        <a:lstStyle/>
        <a:p>
          <a:endParaRPr lang="en-US"/>
        </a:p>
      </dgm:t>
    </dgm:pt>
    <dgm:pt modelId="{E3127BB4-54C1-4916-8ABE-E1934034EE62}">
      <dgm:prSet/>
      <dgm:spPr/>
      <dgm:t>
        <a:bodyPr/>
        <a:lstStyle/>
        <a:p>
          <a:r>
            <a:rPr lang="en-US"/>
            <a:t>There are numerous permutation options. The goal is to correctly predict the index of the chosen permutation (technically, we define as output a probability vector with 1 at the 64-th location and 0 elsewhere).</a:t>
          </a:r>
        </a:p>
      </dgm:t>
    </dgm:pt>
    <dgm:pt modelId="{6A799750-BE60-4CD5-BEA4-0084978679EC}" type="parTrans" cxnId="{59C2A7EA-EFAF-48EE-8B1A-977973F81C4B}">
      <dgm:prSet/>
      <dgm:spPr/>
      <dgm:t>
        <a:bodyPr/>
        <a:lstStyle/>
        <a:p>
          <a:endParaRPr lang="en-US"/>
        </a:p>
      </dgm:t>
    </dgm:pt>
    <dgm:pt modelId="{34EE8D27-FB5F-49A9-AC09-8294FF084A49}" type="sibTrans" cxnId="{59C2A7EA-EFAF-48EE-8B1A-977973F81C4B}">
      <dgm:prSet/>
      <dgm:spPr/>
      <dgm:t>
        <a:bodyPr/>
        <a:lstStyle/>
        <a:p>
          <a:endParaRPr lang="en-US"/>
        </a:p>
      </dgm:t>
    </dgm:pt>
    <dgm:pt modelId="{FA2BAAEB-C66F-4D1B-B321-8582C9B4ABA7}" type="pres">
      <dgm:prSet presAssocID="{23C13540-3C45-42B4-A396-EFF476068CC1}" presName="vert0" presStyleCnt="0">
        <dgm:presLayoutVars>
          <dgm:dir/>
          <dgm:animOne val="branch"/>
          <dgm:animLvl val="lvl"/>
        </dgm:presLayoutVars>
      </dgm:prSet>
      <dgm:spPr/>
    </dgm:pt>
    <dgm:pt modelId="{8251A8A1-EA33-4BD1-A27D-DE279EA4A956}" type="pres">
      <dgm:prSet presAssocID="{92CC27E1-2005-4197-8A24-591C3791309A}" presName="thickLine" presStyleLbl="alignNode1" presStyleIdx="0" presStyleCnt="4"/>
      <dgm:spPr/>
    </dgm:pt>
    <dgm:pt modelId="{DFFF8115-5564-4C6D-AE52-C416133DBE3B}" type="pres">
      <dgm:prSet presAssocID="{92CC27E1-2005-4197-8A24-591C3791309A}" presName="horz1" presStyleCnt="0"/>
      <dgm:spPr/>
    </dgm:pt>
    <dgm:pt modelId="{8A6CEDFA-39D7-499E-926E-4576667213DA}" type="pres">
      <dgm:prSet presAssocID="{92CC27E1-2005-4197-8A24-591C3791309A}" presName="tx1" presStyleLbl="revTx" presStyleIdx="0" presStyleCnt="4"/>
      <dgm:spPr/>
    </dgm:pt>
    <dgm:pt modelId="{21148775-DDE0-4A6F-B5A7-A3F1CF48072A}" type="pres">
      <dgm:prSet presAssocID="{92CC27E1-2005-4197-8A24-591C3791309A}" presName="vert1" presStyleCnt="0"/>
      <dgm:spPr/>
    </dgm:pt>
    <dgm:pt modelId="{4A0FC2CE-A3C2-4B09-8D84-0DAE6B076624}" type="pres">
      <dgm:prSet presAssocID="{B6812632-7FDA-4168-AAA4-F3C01D907D34}" presName="thickLine" presStyleLbl="alignNode1" presStyleIdx="1" presStyleCnt="4"/>
      <dgm:spPr/>
    </dgm:pt>
    <dgm:pt modelId="{7DB15CA7-5291-477E-950D-588297E9F3E7}" type="pres">
      <dgm:prSet presAssocID="{B6812632-7FDA-4168-AAA4-F3C01D907D34}" presName="horz1" presStyleCnt="0"/>
      <dgm:spPr/>
    </dgm:pt>
    <dgm:pt modelId="{30C620AA-0A20-47E0-82B1-D0FA712F680E}" type="pres">
      <dgm:prSet presAssocID="{B6812632-7FDA-4168-AAA4-F3C01D907D34}" presName="tx1" presStyleLbl="revTx" presStyleIdx="1" presStyleCnt="4"/>
      <dgm:spPr/>
    </dgm:pt>
    <dgm:pt modelId="{2B05BFDB-2A05-4F73-8CC9-592AB66E69BC}" type="pres">
      <dgm:prSet presAssocID="{B6812632-7FDA-4168-AAA4-F3C01D907D34}" presName="vert1" presStyleCnt="0"/>
      <dgm:spPr/>
    </dgm:pt>
    <dgm:pt modelId="{87F218F6-C799-4115-A38B-B379303AADD2}" type="pres">
      <dgm:prSet presAssocID="{F74E4980-572D-4F76-976B-49EE97445FDD}" presName="thickLine" presStyleLbl="alignNode1" presStyleIdx="2" presStyleCnt="4"/>
      <dgm:spPr/>
    </dgm:pt>
    <dgm:pt modelId="{8C4EBB51-6579-46A7-88FC-544F1EA2F80E}" type="pres">
      <dgm:prSet presAssocID="{F74E4980-572D-4F76-976B-49EE97445FDD}" presName="horz1" presStyleCnt="0"/>
      <dgm:spPr/>
    </dgm:pt>
    <dgm:pt modelId="{F79DF325-CEFC-426B-B30B-45CD653B495A}" type="pres">
      <dgm:prSet presAssocID="{F74E4980-572D-4F76-976B-49EE97445FDD}" presName="tx1" presStyleLbl="revTx" presStyleIdx="2" presStyleCnt="4"/>
      <dgm:spPr/>
    </dgm:pt>
    <dgm:pt modelId="{E65A0602-700C-4478-99B8-D245FAEBC714}" type="pres">
      <dgm:prSet presAssocID="{F74E4980-572D-4F76-976B-49EE97445FDD}" presName="vert1" presStyleCnt="0"/>
      <dgm:spPr/>
    </dgm:pt>
    <dgm:pt modelId="{402CC813-9C21-482D-92B0-90D0A550A9D1}" type="pres">
      <dgm:prSet presAssocID="{E3127BB4-54C1-4916-8ABE-E1934034EE62}" presName="thickLine" presStyleLbl="alignNode1" presStyleIdx="3" presStyleCnt="4"/>
      <dgm:spPr/>
    </dgm:pt>
    <dgm:pt modelId="{3C182CD2-94F9-4095-9E78-F4F87D2D5D8E}" type="pres">
      <dgm:prSet presAssocID="{E3127BB4-54C1-4916-8ABE-E1934034EE62}" presName="horz1" presStyleCnt="0"/>
      <dgm:spPr/>
    </dgm:pt>
    <dgm:pt modelId="{D2B4FBE5-D6A2-40A3-AAC5-4ECDF2DB46FA}" type="pres">
      <dgm:prSet presAssocID="{E3127BB4-54C1-4916-8ABE-E1934034EE62}" presName="tx1" presStyleLbl="revTx" presStyleIdx="3" presStyleCnt="4"/>
      <dgm:spPr/>
    </dgm:pt>
    <dgm:pt modelId="{304E5CEE-E769-4583-BBD2-001A959A159C}" type="pres">
      <dgm:prSet presAssocID="{E3127BB4-54C1-4916-8ABE-E1934034EE62}" presName="vert1" presStyleCnt="0"/>
      <dgm:spPr/>
    </dgm:pt>
  </dgm:ptLst>
  <dgm:cxnLst>
    <dgm:cxn modelId="{0ACEB41C-A452-471E-B38C-193C62E8ADC2}" srcId="{23C13540-3C45-42B4-A396-EFF476068CC1}" destId="{B6812632-7FDA-4168-AAA4-F3C01D907D34}" srcOrd="1" destOrd="0" parTransId="{9A4D3BF8-0C49-476B-9C90-0CAF6B277822}" sibTransId="{A47719B2-B900-4B10-9C2E-D659E1ED5CDC}"/>
    <dgm:cxn modelId="{22D8F438-6078-4646-A9C1-2C00577FFFC9}" type="presOf" srcId="{E3127BB4-54C1-4916-8ABE-E1934034EE62}" destId="{D2B4FBE5-D6A2-40A3-AAC5-4ECDF2DB46FA}" srcOrd="0" destOrd="0" presId="urn:microsoft.com/office/officeart/2008/layout/LinedList"/>
    <dgm:cxn modelId="{8C43643E-9E82-4142-9B62-7B3B80EE8F4D}" srcId="{23C13540-3C45-42B4-A396-EFF476068CC1}" destId="{F74E4980-572D-4F76-976B-49EE97445FDD}" srcOrd="2" destOrd="0" parTransId="{EB384AB8-D97F-4124-9E7E-181F7164918A}" sibTransId="{935A6F67-5E2A-42B5-81F8-3DB8885A55D4}"/>
    <dgm:cxn modelId="{C00F1E4D-D9C3-47EA-80D0-DBE6153CB240}" type="presOf" srcId="{B6812632-7FDA-4168-AAA4-F3C01D907D34}" destId="{30C620AA-0A20-47E0-82B1-D0FA712F680E}" srcOrd="0" destOrd="0" presId="urn:microsoft.com/office/officeart/2008/layout/LinedList"/>
    <dgm:cxn modelId="{C4957286-7884-4C76-B742-0382873ECC87}" srcId="{23C13540-3C45-42B4-A396-EFF476068CC1}" destId="{92CC27E1-2005-4197-8A24-591C3791309A}" srcOrd="0" destOrd="0" parTransId="{4E04FC94-8788-4138-8CE2-6261BAE119E1}" sibTransId="{C8AADCCB-7C0D-4680-B95D-E4FE54CE7256}"/>
    <dgm:cxn modelId="{FA576D87-046A-40C8-9B7E-D0976A158109}" type="presOf" srcId="{F74E4980-572D-4F76-976B-49EE97445FDD}" destId="{F79DF325-CEFC-426B-B30B-45CD653B495A}" srcOrd="0" destOrd="0" presId="urn:microsoft.com/office/officeart/2008/layout/LinedList"/>
    <dgm:cxn modelId="{AA174DA5-3FB8-4860-9F58-EBC438C5AC40}" type="presOf" srcId="{92CC27E1-2005-4197-8A24-591C3791309A}" destId="{8A6CEDFA-39D7-499E-926E-4576667213DA}" srcOrd="0" destOrd="0" presId="urn:microsoft.com/office/officeart/2008/layout/LinedList"/>
    <dgm:cxn modelId="{387812D7-2C13-484C-9BAF-AAC9A52BEA7A}" type="presOf" srcId="{23C13540-3C45-42B4-A396-EFF476068CC1}" destId="{FA2BAAEB-C66F-4D1B-B321-8582C9B4ABA7}" srcOrd="0" destOrd="0" presId="urn:microsoft.com/office/officeart/2008/layout/LinedList"/>
    <dgm:cxn modelId="{59C2A7EA-EFAF-48EE-8B1A-977973F81C4B}" srcId="{23C13540-3C45-42B4-A396-EFF476068CC1}" destId="{E3127BB4-54C1-4916-8ABE-E1934034EE62}" srcOrd="3" destOrd="0" parTransId="{6A799750-BE60-4CD5-BEA4-0084978679EC}" sibTransId="{34EE8D27-FB5F-49A9-AC09-8294FF084A49}"/>
    <dgm:cxn modelId="{E009EAA6-6E20-454B-A26F-D0CD6B9C022A}" type="presParOf" srcId="{FA2BAAEB-C66F-4D1B-B321-8582C9B4ABA7}" destId="{8251A8A1-EA33-4BD1-A27D-DE279EA4A956}" srcOrd="0" destOrd="0" presId="urn:microsoft.com/office/officeart/2008/layout/LinedList"/>
    <dgm:cxn modelId="{83397309-600C-41B7-84AD-EA6D1A5C9533}" type="presParOf" srcId="{FA2BAAEB-C66F-4D1B-B321-8582C9B4ABA7}" destId="{DFFF8115-5564-4C6D-AE52-C416133DBE3B}" srcOrd="1" destOrd="0" presId="urn:microsoft.com/office/officeart/2008/layout/LinedList"/>
    <dgm:cxn modelId="{E88712D9-E59B-42D0-80AF-4BA770E75F12}" type="presParOf" srcId="{DFFF8115-5564-4C6D-AE52-C416133DBE3B}" destId="{8A6CEDFA-39D7-499E-926E-4576667213DA}" srcOrd="0" destOrd="0" presId="urn:microsoft.com/office/officeart/2008/layout/LinedList"/>
    <dgm:cxn modelId="{A087304E-12D0-4262-8786-72D04363D868}" type="presParOf" srcId="{DFFF8115-5564-4C6D-AE52-C416133DBE3B}" destId="{21148775-DDE0-4A6F-B5A7-A3F1CF48072A}" srcOrd="1" destOrd="0" presId="urn:microsoft.com/office/officeart/2008/layout/LinedList"/>
    <dgm:cxn modelId="{2723599E-7AD3-4AD0-94CB-5D03D6259BB1}" type="presParOf" srcId="{FA2BAAEB-C66F-4D1B-B321-8582C9B4ABA7}" destId="{4A0FC2CE-A3C2-4B09-8D84-0DAE6B076624}" srcOrd="2" destOrd="0" presId="urn:microsoft.com/office/officeart/2008/layout/LinedList"/>
    <dgm:cxn modelId="{B4FAA161-BB98-432E-8493-C2660F9170C6}" type="presParOf" srcId="{FA2BAAEB-C66F-4D1B-B321-8582C9B4ABA7}" destId="{7DB15CA7-5291-477E-950D-588297E9F3E7}" srcOrd="3" destOrd="0" presId="urn:microsoft.com/office/officeart/2008/layout/LinedList"/>
    <dgm:cxn modelId="{2B70CD1C-22DA-4BF6-8B95-DEDE79CD29F3}" type="presParOf" srcId="{7DB15CA7-5291-477E-950D-588297E9F3E7}" destId="{30C620AA-0A20-47E0-82B1-D0FA712F680E}" srcOrd="0" destOrd="0" presId="urn:microsoft.com/office/officeart/2008/layout/LinedList"/>
    <dgm:cxn modelId="{20BD5064-B63B-4B27-A978-47408E01E0D9}" type="presParOf" srcId="{7DB15CA7-5291-477E-950D-588297E9F3E7}" destId="{2B05BFDB-2A05-4F73-8CC9-592AB66E69BC}" srcOrd="1" destOrd="0" presId="urn:microsoft.com/office/officeart/2008/layout/LinedList"/>
    <dgm:cxn modelId="{4B7FF31E-3548-4B1D-82CB-4C23A7EA3DCB}" type="presParOf" srcId="{FA2BAAEB-C66F-4D1B-B321-8582C9B4ABA7}" destId="{87F218F6-C799-4115-A38B-B379303AADD2}" srcOrd="4" destOrd="0" presId="urn:microsoft.com/office/officeart/2008/layout/LinedList"/>
    <dgm:cxn modelId="{C4417B3D-E8BB-4AA5-B1AF-48D6F2B6BD12}" type="presParOf" srcId="{FA2BAAEB-C66F-4D1B-B321-8582C9B4ABA7}" destId="{8C4EBB51-6579-46A7-88FC-544F1EA2F80E}" srcOrd="5" destOrd="0" presId="urn:microsoft.com/office/officeart/2008/layout/LinedList"/>
    <dgm:cxn modelId="{BAD1DCEC-57C9-421D-9239-1174E329CFBA}" type="presParOf" srcId="{8C4EBB51-6579-46A7-88FC-544F1EA2F80E}" destId="{F79DF325-CEFC-426B-B30B-45CD653B495A}" srcOrd="0" destOrd="0" presId="urn:microsoft.com/office/officeart/2008/layout/LinedList"/>
    <dgm:cxn modelId="{1B1235C4-D371-4D6D-A032-3BDA440723E9}" type="presParOf" srcId="{8C4EBB51-6579-46A7-88FC-544F1EA2F80E}" destId="{E65A0602-700C-4478-99B8-D245FAEBC714}" srcOrd="1" destOrd="0" presId="urn:microsoft.com/office/officeart/2008/layout/LinedList"/>
    <dgm:cxn modelId="{B8E77956-BC98-4B0F-A940-6A3167A564B8}" type="presParOf" srcId="{FA2BAAEB-C66F-4D1B-B321-8582C9B4ABA7}" destId="{402CC813-9C21-482D-92B0-90D0A550A9D1}" srcOrd="6" destOrd="0" presId="urn:microsoft.com/office/officeart/2008/layout/LinedList"/>
    <dgm:cxn modelId="{DB308C81-D438-4828-A5ED-5CF446635F6D}" type="presParOf" srcId="{FA2BAAEB-C66F-4D1B-B321-8582C9B4ABA7}" destId="{3C182CD2-94F9-4095-9E78-F4F87D2D5D8E}" srcOrd="7" destOrd="0" presId="urn:microsoft.com/office/officeart/2008/layout/LinedList"/>
    <dgm:cxn modelId="{8BA95F06-B5A5-42A4-B7D0-9BB6AA43CA36}" type="presParOf" srcId="{3C182CD2-94F9-4095-9E78-F4F87D2D5D8E}" destId="{D2B4FBE5-D6A2-40A3-AAC5-4ECDF2DB46FA}" srcOrd="0" destOrd="0" presId="urn:microsoft.com/office/officeart/2008/layout/LinedList"/>
    <dgm:cxn modelId="{94F02484-FE48-4DED-860F-7EB798A38A7F}" type="presParOf" srcId="{3C182CD2-94F9-4095-9E78-F4F87D2D5D8E}" destId="{304E5CEE-E769-4583-BBD2-001A959A159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BBFB8E-EAA8-4090-BEE6-7ED3D70ED1A9}" type="doc">
      <dgm:prSet loTypeId="urn:microsoft.com/office/officeart/2016/7/layout/BasicLinearProcessNumbered" loCatId="process" qsTypeId="urn:microsoft.com/office/officeart/2005/8/quickstyle/simple1" qsCatId="simple" csTypeId="urn:microsoft.com/office/officeart/2005/8/colors/colorful2" csCatId="colorful"/>
      <dgm:spPr/>
      <dgm:t>
        <a:bodyPr/>
        <a:lstStyle/>
        <a:p>
          <a:endParaRPr lang="en-US"/>
        </a:p>
      </dgm:t>
    </dgm:pt>
    <dgm:pt modelId="{8A4BF973-EEE2-423A-B2D6-7282A9C3077C}">
      <dgm:prSet/>
      <dgm:spPr/>
      <dgm:t>
        <a:bodyPr/>
        <a:lstStyle/>
        <a:p>
          <a:r>
            <a:rPr lang="en-US"/>
            <a:t>Define a network (add layers Convolution, ReLU, max-pool).</a:t>
          </a:r>
        </a:p>
      </dgm:t>
    </dgm:pt>
    <dgm:pt modelId="{E74DE1CC-39C7-40F3-B766-BEB7EB97C5CD}" type="parTrans" cxnId="{E5440B6B-46B4-4537-AED5-E45FF3541B82}">
      <dgm:prSet/>
      <dgm:spPr/>
      <dgm:t>
        <a:bodyPr/>
        <a:lstStyle/>
        <a:p>
          <a:endParaRPr lang="en-US"/>
        </a:p>
      </dgm:t>
    </dgm:pt>
    <dgm:pt modelId="{113C34A0-7A85-4163-95FE-9BABB5603A15}" type="sibTrans" cxnId="{E5440B6B-46B4-4537-AED5-E45FF3541B82}">
      <dgm:prSet phldrT="1" phldr="0"/>
      <dgm:spPr/>
      <dgm:t>
        <a:bodyPr/>
        <a:lstStyle/>
        <a:p>
          <a:r>
            <a:rPr lang="en-US"/>
            <a:t>1</a:t>
          </a:r>
        </a:p>
      </dgm:t>
    </dgm:pt>
    <dgm:pt modelId="{9BB2AACB-2E6D-4F89-9D92-643BA9679547}">
      <dgm:prSet/>
      <dgm:spPr/>
      <dgm:t>
        <a:bodyPr/>
        <a:lstStyle/>
        <a:p>
          <a:r>
            <a:rPr lang="en-US"/>
            <a:t>Load the model.</a:t>
          </a:r>
        </a:p>
      </dgm:t>
    </dgm:pt>
    <dgm:pt modelId="{2EDB1F3F-C968-46F9-9C3C-2AE367732981}" type="parTrans" cxnId="{CADCB9C8-FD13-4641-B3F0-7A80DEB16B79}">
      <dgm:prSet/>
      <dgm:spPr/>
      <dgm:t>
        <a:bodyPr/>
        <a:lstStyle/>
        <a:p>
          <a:endParaRPr lang="en-US"/>
        </a:p>
      </dgm:t>
    </dgm:pt>
    <dgm:pt modelId="{3A0F4596-505D-46F6-AC45-7D1899218439}" type="sibTrans" cxnId="{CADCB9C8-FD13-4641-B3F0-7A80DEB16B79}">
      <dgm:prSet phldrT="2" phldr="0"/>
      <dgm:spPr/>
      <dgm:t>
        <a:bodyPr/>
        <a:lstStyle/>
        <a:p>
          <a:r>
            <a:rPr lang="en-US"/>
            <a:t>2</a:t>
          </a:r>
        </a:p>
      </dgm:t>
    </dgm:pt>
    <dgm:pt modelId="{0882FAE5-F1A1-42B7-A98C-9DDA81696457}">
      <dgm:prSet/>
      <dgm:spPr/>
      <dgm:t>
        <a:bodyPr/>
        <a:lstStyle/>
        <a:p>
          <a:r>
            <a:rPr lang="en-US"/>
            <a:t>Weight Initialization (Xavier normalization).</a:t>
          </a:r>
        </a:p>
      </dgm:t>
    </dgm:pt>
    <dgm:pt modelId="{7EDF17E0-B71A-4D15-ABD7-5C27482807E5}" type="parTrans" cxnId="{22FEA3C2-1A3D-4674-AF37-53C57DAC221A}">
      <dgm:prSet/>
      <dgm:spPr/>
      <dgm:t>
        <a:bodyPr/>
        <a:lstStyle/>
        <a:p>
          <a:endParaRPr lang="en-US"/>
        </a:p>
      </dgm:t>
    </dgm:pt>
    <dgm:pt modelId="{19402BC6-7AA9-4841-A609-7A7D18032F03}" type="sibTrans" cxnId="{22FEA3C2-1A3D-4674-AF37-53C57DAC221A}">
      <dgm:prSet phldrT="3" phldr="0"/>
      <dgm:spPr/>
      <dgm:t>
        <a:bodyPr/>
        <a:lstStyle/>
        <a:p>
          <a:r>
            <a:rPr lang="en-US"/>
            <a:t>3</a:t>
          </a:r>
        </a:p>
      </dgm:t>
    </dgm:pt>
    <dgm:pt modelId="{8596FF42-43BA-4A6D-8DCB-4B1945CFFA25}">
      <dgm:prSet/>
      <dgm:spPr/>
      <dgm:t>
        <a:bodyPr/>
        <a:lstStyle/>
        <a:p>
          <a:r>
            <a:rPr lang="en-US"/>
            <a:t>Forward propagation, load/create Checkpoints (saving various states of model).</a:t>
          </a:r>
        </a:p>
      </dgm:t>
    </dgm:pt>
    <dgm:pt modelId="{2C2AE0D0-F43B-4691-B15A-F21B775E5554}" type="parTrans" cxnId="{3CF2A962-84D9-453B-A65A-8ADCC4D983B6}">
      <dgm:prSet/>
      <dgm:spPr/>
      <dgm:t>
        <a:bodyPr/>
        <a:lstStyle/>
        <a:p>
          <a:endParaRPr lang="en-US"/>
        </a:p>
      </dgm:t>
    </dgm:pt>
    <dgm:pt modelId="{C9B5098B-5FB7-4BAA-AF8F-D37C843DA251}" type="sibTrans" cxnId="{3CF2A962-84D9-453B-A65A-8ADCC4D983B6}">
      <dgm:prSet phldrT="4" phldr="0"/>
      <dgm:spPr/>
      <dgm:t>
        <a:bodyPr/>
        <a:lstStyle/>
        <a:p>
          <a:r>
            <a:rPr lang="en-US"/>
            <a:t>4</a:t>
          </a:r>
        </a:p>
      </dgm:t>
    </dgm:pt>
    <dgm:pt modelId="{FAD7182E-B2D8-4E9B-82AF-510B60F638A2}" type="pres">
      <dgm:prSet presAssocID="{70BBFB8E-EAA8-4090-BEE6-7ED3D70ED1A9}" presName="Name0" presStyleCnt="0">
        <dgm:presLayoutVars>
          <dgm:animLvl val="lvl"/>
          <dgm:resizeHandles val="exact"/>
        </dgm:presLayoutVars>
      </dgm:prSet>
      <dgm:spPr/>
    </dgm:pt>
    <dgm:pt modelId="{81720AE8-2583-48CF-A37E-6CC06F5906E0}" type="pres">
      <dgm:prSet presAssocID="{8A4BF973-EEE2-423A-B2D6-7282A9C3077C}" presName="compositeNode" presStyleCnt="0">
        <dgm:presLayoutVars>
          <dgm:bulletEnabled val="1"/>
        </dgm:presLayoutVars>
      </dgm:prSet>
      <dgm:spPr/>
    </dgm:pt>
    <dgm:pt modelId="{C9776CD6-CADF-4347-908F-2471E1988263}" type="pres">
      <dgm:prSet presAssocID="{8A4BF973-EEE2-423A-B2D6-7282A9C3077C}" presName="bgRect" presStyleLbl="bgAccFollowNode1" presStyleIdx="0" presStyleCnt="4"/>
      <dgm:spPr/>
    </dgm:pt>
    <dgm:pt modelId="{FD43A5F9-05B4-4DEB-890F-7DA0BE670310}" type="pres">
      <dgm:prSet presAssocID="{113C34A0-7A85-4163-95FE-9BABB5603A15}" presName="sibTransNodeCircle" presStyleLbl="alignNode1" presStyleIdx="0" presStyleCnt="8">
        <dgm:presLayoutVars>
          <dgm:chMax val="0"/>
          <dgm:bulletEnabled/>
        </dgm:presLayoutVars>
      </dgm:prSet>
      <dgm:spPr/>
    </dgm:pt>
    <dgm:pt modelId="{2EC91443-86FF-4E22-91DA-0AA6DB29324B}" type="pres">
      <dgm:prSet presAssocID="{8A4BF973-EEE2-423A-B2D6-7282A9C3077C}" presName="bottomLine" presStyleLbl="alignNode1" presStyleIdx="1" presStyleCnt="8">
        <dgm:presLayoutVars/>
      </dgm:prSet>
      <dgm:spPr/>
    </dgm:pt>
    <dgm:pt modelId="{3682067E-7676-4F7F-B57C-F746BFD0C20F}" type="pres">
      <dgm:prSet presAssocID="{8A4BF973-EEE2-423A-B2D6-7282A9C3077C}" presName="nodeText" presStyleLbl="bgAccFollowNode1" presStyleIdx="0" presStyleCnt="4">
        <dgm:presLayoutVars>
          <dgm:bulletEnabled val="1"/>
        </dgm:presLayoutVars>
      </dgm:prSet>
      <dgm:spPr/>
    </dgm:pt>
    <dgm:pt modelId="{2D8F654A-B5D7-4564-817C-2047C18449B8}" type="pres">
      <dgm:prSet presAssocID="{113C34A0-7A85-4163-95FE-9BABB5603A15}" presName="sibTrans" presStyleCnt="0"/>
      <dgm:spPr/>
    </dgm:pt>
    <dgm:pt modelId="{BF7008F1-DF85-48AF-A329-49EACD3E7467}" type="pres">
      <dgm:prSet presAssocID="{9BB2AACB-2E6D-4F89-9D92-643BA9679547}" presName="compositeNode" presStyleCnt="0">
        <dgm:presLayoutVars>
          <dgm:bulletEnabled val="1"/>
        </dgm:presLayoutVars>
      </dgm:prSet>
      <dgm:spPr/>
    </dgm:pt>
    <dgm:pt modelId="{9CA5F4BD-F53D-461D-AA22-6370153D424E}" type="pres">
      <dgm:prSet presAssocID="{9BB2AACB-2E6D-4F89-9D92-643BA9679547}" presName="bgRect" presStyleLbl="bgAccFollowNode1" presStyleIdx="1" presStyleCnt="4"/>
      <dgm:spPr/>
    </dgm:pt>
    <dgm:pt modelId="{E1AF2B2D-A285-4002-BFC8-B7A5589027AD}" type="pres">
      <dgm:prSet presAssocID="{3A0F4596-505D-46F6-AC45-7D1899218439}" presName="sibTransNodeCircle" presStyleLbl="alignNode1" presStyleIdx="2" presStyleCnt="8">
        <dgm:presLayoutVars>
          <dgm:chMax val="0"/>
          <dgm:bulletEnabled/>
        </dgm:presLayoutVars>
      </dgm:prSet>
      <dgm:spPr/>
    </dgm:pt>
    <dgm:pt modelId="{66386AAB-E35C-421C-92FC-04BF2B6816B0}" type="pres">
      <dgm:prSet presAssocID="{9BB2AACB-2E6D-4F89-9D92-643BA9679547}" presName="bottomLine" presStyleLbl="alignNode1" presStyleIdx="3" presStyleCnt="8">
        <dgm:presLayoutVars/>
      </dgm:prSet>
      <dgm:spPr/>
    </dgm:pt>
    <dgm:pt modelId="{AB183717-39C8-48B7-9A21-506977C4ACF8}" type="pres">
      <dgm:prSet presAssocID="{9BB2AACB-2E6D-4F89-9D92-643BA9679547}" presName="nodeText" presStyleLbl="bgAccFollowNode1" presStyleIdx="1" presStyleCnt="4">
        <dgm:presLayoutVars>
          <dgm:bulletEnabled val="1"/>
        </dgm:presLayoutVars>
      </dgm:prSet>
      <dgm:spPr/>
    </dgm:pt>
    <dgm:pt modelId="{BE4715B6-B0E2-4E89-BFB9-6F7D006AC46F}" type="pres">
      <dgm:prSet presAssocID="{3A0F4596-505D-46F6-AC45-7D1899218439}" presName="sibTrans" presStyleCnt="0"/>
      <dgm:spPr/>
    </dgm:pt>
    <dgm:pt modelId="{D8E5B227-BB23-40F0-9797-946FDAB67C93}" type="pres">
      <dgm:prSet presAssocID="{0882FAE5-F1A1-42B7-A98C-9DDA81696457}" presName="compositeNode" presStyleCnt="0">
        <dgm:presLayoutVars>
          <dgm:bulletEnabled val="1"/>
        </dgm:presLayoutVars>
      </dgm:prSet>
      <dgm:spPr/>
    </dgm:pt>
    <dgm:pt modelId="{6DD5D3C8-9B93-41E4-AA9A-2043678FD470}" type="pres">
      <dgm:prSet presAssocID="{0882FAE5-F1A1-42B7-A98C-9DDA81696457}" presName="bgRect" presStyleLbl="bgAccFollowNode1" presStyleIdx="2" presStyleCnt="4"/>
      <dgm:spPr/>
    </dgm:pt>
    <dgm:pt modelId="{1E6D0621-7724-4C4D-A468-426852CE5138}" type="pres">
      <dgm:prSet presAssocID="{19402BC6-7AA9-4841-A609-7A7D18032F03}" presName="sibTransNodeCircle" presStyleLbl="alignNode1" presStyleIdx="4" presStyleCnt="8">
        <dgm:presLayoutVars>
          <dgm:chMax val="0"/>
          <dgm:bulletEnabled/>
        </dgm:presLayoutVars>
      </dgm:prSet>
      <dgm:spPr/>
    </dgm:pt>
    <dgm:pt modelId="{67FDF736-0F69-4AF1-B56C-67FED7DDC2F3}" type="pres">
      <dgm:prSet presAssocID="{0882FAE5-F1A1-42B7-A98C-9DDA81696457}" presName="bottomLine" presStyleLbl="alignNode1" presStyleIdx="5" presStyleCnt="8">
        <dgm:presLayoutVars/>
      </dgm:prSet>
      <dgm:spPr/>
    </dgm:pt>
    <dgm:pt modelId="{36658CCD-43C4-4657-B695-CE52D193B938}" type="pres">
      <dgm:prSet presAssocID="{0882FAE5-F1A1-42B7-A98C-9DDA81696457}" presName="nodeText" presStyleLbl="bgAccFollowNode1" presStyleIdx="2" presStyleCnt="4">
        <dgm:presLayoutVars>
          <dgm:bulletEnabled val="1"/>
        </dgm:presLayoutVars>
      </dgm:prSet>
      <dgm:spPr/>
    </dgm:pt>
    <dgm:pt modelId="{E511F1F4-C1B0-4113-9AA5-3AFC829095DD}" type="pres">
      <dgm:prSet presAssocID="{19402BC6-7AA9-4841-A609-7A7D18032F03}" presName="sibTrans" presStyleCnt="0"/>
      <dgm:spPr/>
    </dgm:pt>
    <dgm:pt modelId="{0A700940-5A10-4EC0-AB0A-E455415528AA}" type="pres">
      <dgm:prSet presAssocID="{8596FF42-43BA-4A6D-8DCB-4B1945CFFA25}" presName="compositeNode" presStyleCnt="0">
        <dgm:presLayoutVars>
          <dgm:bulletEnabled val="1"/>
        </dgm:presLayoutVars>
      </dgm:prSet>
      <dgm:spPr/>
    </dgm:pt>
    <dgm:pt modelId="{60F070C7-5C95-4779-B101-E3AD5AED10E2}" type="pres">
      <dgm:prSet presAssocID="{8596FF42-43BA-4A6D-8DCB-4B1945CFFA25}" presName="bgRect" presStyleLbl="bgAccFollowNode1" presStyleIdx="3" presStyleCnt="4"/>
      <dgm:spPr/>
    </dgm:pt>
    <dgm:pt modelId="{9D828FB1-9816-445F-92BA-446E62B4D0F0}" type="pres">
      <dgm:prSet presAssocID="{C9B5098B-5FB7-4BAA-AF8F-D37C843DA251}" presName="sibTransNodeCircle" presStyleLbl="alignNode1" presStyleIdx="6" presStyleCnt="8">
        <dgm:presLayoutVars>
          <dgm:chMax val="0"/>
          <dgm:bulletEnabled/>
        </dgm:presLayoutVars>
      </dgm:prSet>
      <dgm:spPr/>
    </dgm:pt>
    <dgm:pt modelId="{6CFE63CF-4EDD-41BF-92E5-70F8A0BF58E3}" type="pres">
      <dgm:prSet presAssocID="{8596FF42-43BA-4A6D-8DCB-4B1945CFFA25}" presName="bottomLine" presStyleLbl="alignNode1" presStyleIdx="7" presStyleCnt="8">
        <dgm:presLayoutVars/>
      </dgm:prSet>
      <dgm:spPr/>
    </dgm:pt>
    <dgm:pt modelId="{F69D4176-9537-46C6-9F42-E958274F0C07}" type="pres">
      <dgm:prSet presAssocID="{8596FF42-43BA-4A6D-8DCB-4B1945CFFA25}" presName="nodeText" presStyleLbl="bgAccFollowNode1" presStyleIdx="3" presStyleCnt="4">
        <dgm:presLayoutVars>
          <dgm:bulletEnabled val="1"/>
        </dgm:presLayoutVars>
      </dgm:prSet>
      <dgm:spPr/>
    </dgm:pt>
  </dgm:ptLst>
  <dgm:cxnLst>
    <dgm:cxn modelId="{BF3D3A0A-742F-4ABB-B33A-C8B1F1A5EF6F}" type="presOf" srcId="{8A4BF973-EEE2-423A-B2D6-7282A9C3077C}" destId="{3682067E-7676-4F7F-B57C-F746BFD0C20F}" srcOrd="1" destOrd="0" presId="urn:microsoft.com/office/officeart/2016/7/layout/BasicLinearProcessNumbered"/>
    <dgm:cxn modelId="{2C5FB212-953E-4B15-8E30-294DCDB21465}" type="presOf" srcId="{C9B5098B-5FB7-4BAA-AF8F-D37C843DA251}" destId="{9D828FB1-9816-445F-92BA-446E62B4D0F0}" srcOrd="0" destOrd="0" presId="urn:microsoft.com/office/officeart/2016/7/layout/BasicLinearProcessNumbered"/>
    <dgm:cxn modelId="{8FFD061C-17C3-4215-86A0-89DCC8F6CB5F}" type="presOf" srcId="{9BB2AACB-2E6D-4F89-9D92-643BA9679547}" destId="{AB183717-39C8-48B7-9A21-506977C4ACF8}" srcOrd="1" destOrd="0" presId="urn:microsoft.com/office/officeart/2016/7/layout/BasicLinearProcessNumbered"/>
    <dgm:cxn modelId="{6BB9925C-6632-4B7A-9FD8-40E898463127}" type="presOf" srcId="{9BB2AACB-2E6D-4F89-9D92-643BA9679547}" destId="{9CA5F4BD-F53D-461D-AA22-6370153D424E}" srcOrd="0" destOrd="0" presId="urn:microsoft.com/office/officeart/2016/7/layout/BasicLinearProcessNumbered"/>
    <dgm:cxn modelId="{0B54425E-E322-433E-BA10-6F26C01A8F31}" type="presOf" srcId="{8596FF42-43BA-4A6D-8DCB-4B1945CFFA25}" destId="{F69D4176-9537-46C6-9F42-E958274F0C07}" srcOrd="1" destOrd="0" presId="urn:microsoft.com/office/officeart/2016/7/layout/BasicLinearProcessNumbered"/>
    <dgm:cxn modelId="{3CF2A962-84D9-453B-A65A-8ADCC4D983B6}" srcId="{70BBFB8E-EAA8-4090-BEE6-7ED3D70ED1A9}" destId="{8596FF42-43BA-4A6D-8DCB-4B1945CFFA25}" srcOrd="3" destOrd="0" parTransId="{2C2AE0D0-F43B-4691-B15A-F21B775E5554}" sibTransId="{C9B5098B-5FB7-4BAA-AF8F-D37C843DA251}"/>
    <dgm:cxn modelId="{6B469848-F985-41C2-9D5E-1B9E81E20E90}" type="presOf" srcId="{0882FAE5-F1A1-42B7-A98C-9DDA81696457}" destId="{36658CCD-43C4-4657-B695-CE52D193B938}" srcOrd="1" destOrd="0" presId="urn:microsoft.com/office/officeart/2016/7/layout/BasicLinearProcessNumbered"/>
    <dgm:cxn modelId="{E5440B6B-46B4-4537-AED5-E45FF3541B82}" srcId="{70BBFB8E-EAA8-4090-BEE6-7ED3D70ED1A9}" destId="{8A4BF973-EEE2-423A-B2D6-7282A9C3077C}" srcOrd="0" destOrd="0" parTransId="{E74DE1CC-39C7-40F3-B766-BEB7EB97C5CD}" sibTransId="{113C34A0-7A85-4163-95FE-9BABB5603A15}"/>
    <dgm:cxn modelId="{1B35BF4D-8E70-45FA-BBDE-053C6BF78477}" type="presOf" srcId="{3A0F4596-505D-46F6-AC45-7D1899218439}" destId="{E1AF2B2D-A285-4002-BFC8-B7A5589027AD}" srcOrd="0" destOrd="0" presId="urn:microsoft.com/office/officeart/2016/7/layout/BasicLinearProcessNumbered"/>
    <dgm:cxn modelId="{462C7497-2D35-49BA-9EEA-374E6ECBF4BC}" type="presOf" srcId="{70BBFB8E-EAA8-4090-BEE6-7ED3D70ED1A9}" destId="{FAD7182E-B2D8-4E9B-82AF-510B60F638A2}" srcOrd="0" destOrd="0" presId="urn:microsoft.com/office/officeart/2016/7/layout/BasicLinearProcessNumbered"/>
    <dgm:cxn modelId="{860037BA-F2EC-40BC-9582-4D5B2D9BE391}" type="presOf" srcId="{8596FF42-43BA-4A6D-8DCB-4B1945CFFA25}" destId="{60F070C7-5C95-4779-B101-E3AD5AED10E2}" srcOrd="0" destOrd="0" presId="urn:microsoft.com/office/officeart/2016/7/layout/BasicLinearProcessNumbered"/>
    <dgm:cxn modelId="{29CA76BC-AC3F-4E2B-BF79-ED3860927A2F}" type="presOf" srcId="{113C34A0-7A85-4163-95FE-9BABB5603A15}" destId="{FD43A5F9-05B4-4DEB-890F-7DA0BE670310}" srcOrd="0" destOrd="0" presId="urn:microsoft.com/office/officeart/2016/7/layout/BasicLinearProcessNumbered"/>
    <dgm:cxn modelId="{22FEA3C2-1A3D-4674-AF37-53C57DAC221A}" srcId="{70BBFB8E-EAA8-4090-BEE6-7ED3D70ED1A9}" destId="{0882FAE5-F1A1-42B7-A98C-9DDA81696457}" srcOrd="2" destOrd="0" parTransId="{7EDF17E0-B71A-4D15-ABD7-5C27482807E5}" sibTransId="{19402BC6-7AA9-4841-A609-7A7D18032F03}"/>
    <dgm:cxn modelId="{CADCB9C8-FD13-4641-B3F0-7A80DEB16B79}" srcId="{70BBFB8E-EAA8-4090-BEE6-7ED3D70ED1A9}" destId="{9BB2AACB-2E6D-4F89-9D92-643BA9679547}" srcOrd="1" destOrd="0" parTransId="{2EDB1F3F-C968-46F9-9C3C-2AE367732981}" sibTransId="{3A0F4596-505D-46F6-AC45-7D1899218439}"/>
    <dgm:cxn modelId="{51EEC2D4-9083-471F-B6BA-B0453ADBBE95}" type="presOf" srcId="{8A4BF973-EEE2-423A-B2D6-7282A9C3077C}" destId="{C9776CD6-CADF-4347-908F-2471E1988263}" srcOrd="0" destOrd="0" presId="urn:microsoft.com/office/officeart/2016/7/layout/BasicLinearProcessNumbered"/>
    <dgm:cxn modelId="{39DF20DD-EC8E-4DC9-A2D1-E32ADC93592D}" type="presOf" srcId="{0882FAE5-F1A1-42B7-A98C-9DDA81696457}" destId="{6DD5D3C8-9B93-41E4-AA9A-2043678FD470}" srcOrd="0" destOrd="0" presId="urn:microsoft.com/office/officeart/2016/7/layout/BasicLinearProcessNumbered"/>
    <dgm:cxn modelId="{F79734E7-194B-4F26-BEB1-DA655309E85F}" type="presOf" srcId="{19402BC6-7AA9-4841-A609-7A7D18032F03}" destId="{1E6D0621-7724-4C4D-A468-426852CE5138}" srcOrd="0" destOrd="0" presId="urn:microsoft.com/office/officeart/2016/7/layout/BasicLinearProcessNumbered"/>
    <dgm:cxn modelId="{8F82BD6B-5D7E-412E-A2B9-47C4B275E190}" type="presParOf" srcId="{FAD7182E-B2D8-4E9B-82AF-510B60F638A2}" destId="{81720AE8-2583-48CF-A37E-6CC06F5906E0}" srcOrd="0" destOrd="0" presId="urn:microsoft.com/office/officeart/2016/7/layout/BasicLinearProcessNumbered"/>
    <dgm:cxn modelId="{144FF506-26E0-4B89-9832-7682A9217418}" type="presParOf" srcId="{81720AE8-2583-48CF-A37E-6CC06F5906E0}" destId="{C9776CD6-CADF-4347-908F-2471E1988263}" srcOrd="0" destOrd="0" presId="urn:microsoft.com/office/officeart/2016/7/layout/BasicLinearProcessNumbered"/>
    <dgm:cxn modelId="{4FBA65CA-3D9C-43B0-9548-9BB6D89D515D}" type="presParOf" srcId="{81720AE8-2583-48CF-A37E-6CC06F5906E0}" destId="{FD43A5F9-05B4-4DEB-890F-7DA0BE670310}" srcOrd="1" destOrd="0" presId="urn:microsoft.com/office/officeart/2016/7/layout/BasicLinearProcessNumbered"/>
    <dgm:cxn modelId="{D2DCBB4F-58BF-4BD4-9AE1-6F6841A36CA2}" type="presParOf" srcId="{81720AE8-2583-48CF-A37E-6CC06F5906E0}" destId="{2EC91443-86FF-4E22-91DA-0AA6DB29324B}" srcOrd="2" destOrd="0" presId="urn:microsoft.com/office/officeart/2016/7/layout/BasicLinearProcessNumbered"/>
    <dgm:cxn modelId="{827323D4-F093-4A45-9D7F-97E1D3888765}" type="presParOf" srcId="{81720AE8-2583-48CF-A37E-6CC06F5906E0}" destId="{3682067E-7676-4F7F-B57C-F746BFD0C20F}" srcOrd="3" destOrd="0" presId="urn:microsoft.com/office/officeart/2016/7/layout/BasicLinearProcessNumbered"/>
    <dgm:cxn modelId="{EEA13C80-B2BA-4428-BACF-C2A39D947FC1}" type="presParOf" srcId="{FAD7182E-B2D8-4E9B-82AF-510B60F638A2}" destId="{2D8F654A-B5D7-4564-817C-2047C18449B8}" srcOrd="1" destOrd="0" presId="urn:microsoft.com/office/officeart/2016/7/layout/BasicLinearProcessNumbered"/>
    <dgm:cxn modelId="{65AD5EB7-FD4A-4C7A-9899-F169A181434A}" type="presParOf" srcId="{FAD7182E-B2D8-4E9B-82AF-510B60F638A2}" destId="{BF7008F1-DF85-48AF-A329-49EACD3E7467}" srcOrd="2" destOrd="0" presId="urn:microsoft.com/office/officeart/2016/7/layout/BasicLinearProcessNumbered"/>
    <dgm:cxn modelId="{8555B6E6-4A60-4C5D-867F-2DED02BF8EDC}" type="presParOf" srcId="{BF7008F1-DF85-48AF-A329-49EACD3E7467}" destId="{9CA5F4BD-F53D-461D-AA22-6370153D424E}" srcOrd="0" destOrd="0" presId="urn:microsoft.com/office/officeart/2016/7/layout/BasicLinearProcessNumbered"/>
    <dgm:cxn modelId="{44BC87BA-ADD2-4D69-92C0-0CE3466471A3}" type="presParOf" srcId="{BF7008F1-DF85-48AF-A329-49EACD3E7467}" destId="{E1AF2B2D-A285-4002-BFC8-B7A5589027AD}" srcOrd="1" destOrd="0" presId="urn:microsoft.com/office/officeart/2016/7/layout/BasicLinearProcessNumbered"/>
    <dgm:cxn modelId="{A04D3301-0F0F-421F-9271-48A2AD811FCF}" type="presParOf" srcId="{BF7008F1-DF85-48AF-A329-49EACD3E7467}" destId="{66386AAB-E35C-421C-92FC-04BF2B6816B0}" srcOrd="2" destOrd="0" presId="urn:microsoft.com/office/officeart/2016/7/layout/BasicLinearProcessNumbered"/>
    <dgm:cxn modelId="{A7307A5F-A93A-4FED-9199-2084D8DC597D}" type="presParOf" srcId="{BF7008F1-DF85-48AF-A329-49EACD3E7467}" destId="{AB183717-39C8-48B7-9A21-506977C4ACF8}" srcOrd="3" destOrd="0" presId="urn:microsoft.com/office/officeart/2016/7/layout/BasicLinearProcessNumbered"/>
    <dgm:cxn modelId="{1E43BE0C-9110-40CC-BD17-46EC77468B9D}" type="presParOf" srcId="{FAD7182E-B2D8-4E9B-82AF-510B60F638A2}" destId="{BE4715B6-B0E2-4E89-BFB9-6F7D006AC46F}" srcOrd="3" destOrd="0" presId="urn:microsoft.com/office/officeart/2016/7/layout/BasicLinearProcessNumbered"/>
    <dgm:cxn modelId="{847D2007-88FD-44EB-935B-0BE58FE928C3}" type="presParOf" srcId="{FAD7182E-B2D8-4E9B-82AF-510B60F638A2}" destId="{D8E5B227-BB23-40F0-9797-946FDAB67C93}" srcOrd="4" destOrd="0" presId="urn:microsoft.com/office/officeart/2016/7/layout/BasicLinearProcessNumbered"/>
    <dgm:cxn modelId="{54A5DAA6-7DFF-43F1-934F-4655B4844514}" type="presParOf" srcId="{D8E5B227-BB23-40F0-9797-946FDAB67C93}" destId="{6DD5D3C8-9B93-41E4-AA9A-2043678FD470}" srcOrd="0" destOrd="0" presId="urn:microsoft.com/office/officeart/2016/7/layout/BasicLinearProcessNumbered"/>
    <dgm:cxn modelId="{77B87EE9-D6E9-413F-90F1-11A41B04820B}" type="presParOf" srcId="{D8E5B227-BB23-40F0-9797-946FDAB67C93}" destId="{1E6D0621-7724-4C4D-A468-426852CE5138}" srcOrd="1" destOrd="0" presId="urn:microsoft.com/office/officeart/2016/7/layout/BasicLinearProcessNumbered"/>
    <dgm:cxn modelId="{A9766AFB-4472-4451-AB33-A323C51F1411}" type="presParOf" srcId="{D8E5B227-BB23-40F0-9797-946FDAB67C93}" destId="{67FDF736-0F69-4AF1-B56C-67FED7DDC2F3}" srcOrd="2" destOrd="0" presId="urn:microsoft.com/office/officeart/2016/7/layout/BasicLinearProcessNumbered"/>
    <dgm:cxn modelId="{4506CB8B-48A6-4097-AC67-E5F24EC676C5}" type="presParOf" srcId="{D8E5B227-BB23-40F0-9797-946FDAB67C93}" destId="{36658CCD-43C4-4657-B695-CE52D193B938}" srcOrd="3" destOrd="0" presId="urn:microsoft.com/office/officeart/2016/7/layout/BasicLinearProcessNumbered"/>
    <dgm:cxn modelId="{A35B4719-E2B6-402A-BDBD-C6E39762A48F}" type="presParOf" srcId="{FAD7182E-B2D8-4E9B-82AF-510B60F638A2}" destId="{E511F1F4-C1B0-4113-9AA5-3AFC829095DD}" srcOrd="5" destOrd="0" presId="urn:microsoft.com/office/officeart/2016/7/layout/BasicLinearProcessNumbered"/>
    <dgm:cxn modelId="{A48046F5-4794-4514-B91A-8F4B157BBE1D}" type="presParOf" srcId="{FAD7182E-B2D8-4E9B-82AF-510B60F638A2}" destId="{0A700940-5A10-4EC0-AB0A-E455415528AA}" srcOrd="6" destOrd="0" presId="urn:microsoft.com/office/officeart/2016/7/layout/BasicLinearProcessNumbered"/>
    <dgm:cxn modelId="{2FDCF7FE-8F51-4C81-9F17-3B55B90EF920}" type="presParOf" srcId="{0A700940-5A10-4EC0-AB0A-E455415528AA}" destId="{60F070C7-5C95-4779-B101-E3AD5AED10E2}" srcOrd="0" destOrd="0" presId="urn:microsoft.com/office/officeart/2016/7/layout/BasicLinearProcessNumbered"/>
    <dgm:cxn modelId="{6B7BE4D1-04E8-4484-9BA8-D5E377725EFF}" type="presParOf" srcId="{0A700940-5A10-4EC0-AB0A-E455415528AA}" destId="{9D828FB1-9816-445F-92BA-446E62B4D0F0}" srcOrd="1" destOrd="0" presId="urn:microsoft.com/office/officeart/2016/7/layout/BasicLinearProcessNumbered"/>
    <dgm:cxn modelId="{C34B6926-47CE-4299-BD8D-206CB0DE05E6}" type="presParOf" srcId="{0A700940-5A10-4EC0-AB0A-E455415528AA}" destId="{6CFE63CF-4EDD-41BF-92E5-70F8A0BF58E3}" srcOrd="2" destOrd="0" presId="urn:microsoft.com/office/officeart/2016/7/layout/BasicLinearProcessNumbered"/>
    <dgm:cxn modelId="{78514FD5-724A-44E3-86A5-B96FBB123309}" type="presParOf" srcId="{0A700940-5A10-4EC0-AB0A-E455415528AA}" destId="{F69D4176-9537-46C6-9F42-E958274F0C07}"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B0BCE8-A2BB-4313-BA44-3FE4E77C9434}"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E126878F-42B1-40AD-B038-9595A435D6C8}">
      <dgm:prSet/>
      <dgm:spPr/>
      <dgm:t>
        <a:bodyPr/>
        <a:lstStyle/>
        <a:p>
          <a:r>
            <a:rPr lang="en-US"/>
            <a:t>Load train/test/validation data, define batch size = 128.</a:t>
          </a:r>
        </a:p>
      </dgm:t>
    </dgm:pt>
    <dgm:pt modelId="{04E473A3-7546-49C9-AD5A-18A63159916E}" type="parTrans" cxnId="{742E115A-1F70-409D-8A86-39D0A6D20E1D}">
      <dgm:prSet/>
      <dgm:spPr/>
      <dgm:t>
        <a:bodyPr/>
        <a:lstStyle/>
        <a:p>
          <a:endParaRPr lang="en-US"/>
        </a:p>
      </dgm:t>
    </dgm:pt>
    <dgm:pt modelId="{056AC1BD-6014-4B6C-BDAB-5746F316BA13}" type="sibTrans" cxnId="{742E115A-1F70-409D-8A86-39D0A6D20E1D}">
      <dgm:prSet/>
      <dgm:spPr/>
      <dgm:t>
        <a:bodyPr/>
        <a:lstStyle/>
        <a:p>
          <a:endParaRPr lang="en-US"/>
        </a:p>
      </dgm:t>
    </dgm:pt>
    <dgm:pt modelId="{A72A5392-2F28-410A-BF7B-AA95E5FFAB1E}">
      <dgm:prSet/>
      <dgm:spPr/>
      <dgm:t>
        <a:bodyPr/>
        <a:lstStyle/>
        <a:p>
          <a:r>
            <a:rPr lang="en-US"/>
            <a:t>Learning rate (α) = 0.001</a:t>
          </a:r>
        </a:p>
      </dgm:t>
    </dgm:pt>
    <dgm:pt modelId="{D943A678-E93B-4B12-97A5-AE4DA4DF9F40}" type="parTrans" cxnId="{973D0DC9-88B3-4917-97F0-5360B63D7F1E}">
      <dgm:prSet/>
      <dgm:spPr/>
      <dgm:t>
        <a:bodyPr/>
        <a:lstStyle/>
        <a:p>
          <a:endParaRPr lang="en-US"/>
        </a:p>
      </dgm:t>
    </dgm:pt>
    <dgm:pt modelId="{6A163129-1F95-4B5A-BDAA-77491E508A00}" type="sibTrans" cxnId="{973D0DC9-88B3-4917-97F0-5360B63D7F1E}">
      <dgm:prSet/>
      <dgm:spPr/>
      <dgm:t>
        <a:bodyPr/>
        <a:lstStyle/>
        <a:p>
          <a:endParaRPr lang="en-US"/>
        </a:p>
      </dgm:t>
    </dgm:pt>
    <dgm:pt modelId="{0CAA90D3-8EDA-4F2D-8FBF-7EBA3886F103}">
      <dgm:prSet/>
      <dgm:spPr/>
      <dgm:t>
        <a:bodyPr/>
        <a:lstStyle/>
        <a:p>
          <a:r>
            <a:rPr lang="en-US"/>
            <a:t>Loss function = Cross-Entropy Loss</a:t>
          </a:r>
        </a:p>
      </dgm:t>
    </dgm:pt>
    <dgm:pt modelId="{F9A27333-CCBB-4641-8FF0-9CB573DF4765}" type="parTrans" cxnId="{38506C6D-74CE-4544-A3E2-C0666F793D99}">
      <dgm:prSet/>
      <dgm:spPr/>
      <dgm:t>
        <a:bodyPr/>
        <a:lstStyle/>
        <a:p>
          <a:endParaRPr lang="en-US"/>
        </a:p>
      </dgm:t>
    </dgm:pt>
    <dgm:pt modelId="{CB168987-39A0-43F0-AADA-AE9286A6ECC6}" type="sibTrans" cxnId="{38506C6D-74CE-4544-A3E2-C0666F793D99}">
      <dgm:prSet/>
      <dgm:spPr/>
      <dgm:t>
        <a:bodyPr/>
        <a:lstStyle/>
        <a:p>
          <a:endParaRPr lang="en-US"/>
        </a:p>
      </dgm:t>
    </dgm:pt>
    <dgm:pt modelId="{DCE73732-1141-4277-89E6-783197F4328D}">
      <dgm:prSet/>
      <dgm:spPr/>
      <dgm:t>
        <a:bodyPr/>
        <a:lstStyle/>
        <a:p>
          <a:r>
            <a:rPr lang="en-US"/>
            <a:t>Optimizer = Adam</a:t>
          </a:r>
        </a:p>
      </dgm:t>
    </dgm:pt>
    <dgm:pt modelId="{2D7965BF-591F-4B05-999B-DF6247F54A5A}" type="parTrans" cxnId="{5B40794F-E40F-40CD-86CA-D10E4BE1022C}">
      <dgm:prSet/>
      <dgm:spPr/>
      <dgm:t>
        <a:bodyPr/>
        <a:lstStyle/>
        <a:p>
          <a:endParaRPr lang="en-US"/>
        </a:p>
      </dgm:t>
    </dgm:pt>
    <dgm:pt modelId="{EB4771C5-9834-4AF6-906C-CDDDC069B4C4}" type="sibTrans" cxnId="{5B40794F-E40F-40CD-86CA-D10E4BE1022C}">
      <dgm:prSet/>
      <dgm:spPr/>
      <dgm:t>
        <a:bodyPr/>
        <a:lstStyle/>
        <a:p>
          <a:endParaRPr lang="en-US"/>
        </a:p>
      </dgm:t>
    </dgm:pt>
    <dgm:pt modelId="{F7228186-65C6-4BEB-8B02-FF878DD24A5D}">
      <dgm:prSet/>
      <dgm:spPr/>
      <dgm:t>
        <a:bodyPr/>
        <a:lstStyle/>
        <a:p>
          <a:r>
            <a:rPr lang="en-US"/>
            <a:t>No. of epochs = 70</a:t>
          </a:r>
        </a:p>
      </dgm:t>
    </dgm:pt>
    <dgm:pt modelId="{F9582F5B-C6EA-450E-8F41-A5025C1A09B6}" type="parTrans" cxnId="{98318363-333B-453D-81EF-C1E7325C6555}">
      <dgm:prSet/>
      <dgm:spPr/>
      <dgm:t>
        <a:bodyPr/>
        <a:lstStyle/>
        <a:p>
          <a:endParaRPr lang="en-US"/>
        </a:p>
      </dgm:t>
    </dgm:pt>
    <dgm:pt modelId="{88E1CCFF-01EA-47AA-999B-904A46FE0021}" type="sibTrans" cxnId="{98318363-333B-453D-81EF-C1E7325C6555}">
      <dgm:prSet/>
      <dgm:spPr/>
      <dgm:t>
        <a:bodyPr/>
        <a:lstStyle/>
        <a:p>
          <a:endParaRPr lang="en-US"/>
        </a:p>
      </dgm:t>
    </dgm:pt>
    <dgm:pt modelId="{D1B11F25-D0B4-4E6D-A39F-1C3BFB590120}" type="pres">
      <dgm:prSet presAssocID="{E9B0BCE8-A2BB-4313-BA44-3FE4E77C9434}" presName="vert0" presStyleCnt="0">
        <dgm:presLayoutVars>
          <dgm:dir/>
          <dgm:animOne val="branch"/>
          <dgm:animLvl val="lvl"/>
        </dgm:presLayoutVars>
      </dgm:prSet>
      <dgm:spPr/>
    </dgm:pt>
    <dgm:pt modelId="{603082CB-9B8C-45FB-B59D-6EAC25EE1ED2}" type="pres">
      <dgm:prSet presAssocID="{E126878F-42B1-40AD-B038-9595A435D6C8}" presName="thickLine" presStyleLbl="alignNode1" presStyleIdx="0" presStyleCnt="5"/>
      <dgm:spPr/>
    </dgm:pt>
    <dgm:pt modelId="{FC3CC28A-13CC-47D3-BDF6-39816A6AF99E}" type="pres">
      <dgm:prSet presAssocID="{E126878F-42B1-40AD-B038-9595A435D6C8}" presName="horz1" presStyleCnt="0"/>
      <dgm:spPr/>
    </dgm:pt>
    <dgm:pt modelId="{B18382E9-4E8B-4FC1-AB0E-EC0796477D8D}" type="pres">
      <dgm:prSet presAssocID="{E126878F-42B1-40AD-B038-9595A435D6C8}" presName="tx1" presStyleLbl="revTx" presStyleIdx="0" presStyleCnt="5"/>
      <dgm:spPr/>
    </dgm:pt>
    <dgm:pt modelId="{2589FC77-3AC3-41DF-B61A-9518534F840C}" type="pres">
      <dgm:prSet presAssocID="{E126878F-42B1-40AD-B038-9595A435D6C8}" presName="vert1" presStyleCnt="0"/>
      <dgm:spPr/>
    </dgm:pt>
    <dgm:pt modelId="{2124AFEF-FB40-4115-8A6A-644169F25492}" type="pres">
      <dgm:prSet presAssocID="{A72A5392-2F28-410A-BF7B-AA95E5FFAB1E}" presName="thickLine" presStyleLbl="alignNode1" presStyleIdx="1" presStyleCnt="5"/>
      <dgm:spPr/>
    </dgm:pt>
    <dgm:pt modelId="{34E2A6A3-1112-4285-BC1D-1FE587530F46}" type="pres">
      <dgm:prSet presAssocID="{A72A5392-2F28-410A-BF7B-AA95E5FFAB1E}" presName="horz1" presStyleCnt="0"/>
      <dgm:spPr/>
    </dgm:pt>
    <dgm:pt modelId="{EA759F39-9EC3-43B1-AE7B-D5982CB77FD0}" type="pres">
      <dgm:prSet presAssocID="{A72A5392-2F28-410A-BF7B-AA95E5FFAB1E}" presName="tx1" presStyleLbl="revTx" presStyleIdx="1" presStyleCnt="5"/>
      <dgm:spPr/>
    </dgm:pt>
    <dgm:pt modelId="{FD75B9F8-74D0-484E-AC7F-3D1540593ABE}" type="pres">
      <dgm:prSet presAssocID="{A72A5392-2F28-410A-BF7B-AA95E5FFAB1E}" presName="vert1" presStyleCnt="0"/>
      <dgm:spPr/>
    </dgm:pt>
    <dgm:pt modelId="{33BBCFF8-161B-4AE8-A741-26F6B30D387D}" type="pres">
      <dgm:prSet presAssocID="{0CAA90D3-8EDA-4F2D-8FBF-7EBA3886F103}" presName="thickLine" presStyleLbl="alignNode1" presStyleIdx="2" presStyleCnt="5"/>
      <dgm:spPr/>
    </dgm:pt>
    <dgm:pt modelId="{C85F3604-C80B-46D2-B746-06DE73FEC35E}" type="pres">
      <dgm:prSet presAssocID="{0CAA90D3-8EDA-4F2D-8FBF-7EBA3886F103}" presName="horz1" presStyleCnt="0"/>
      <dgm:spPr/>
    </dgm:pt>
    <dgm:pt modelId="{A77D045A-F8A7-47F5-A202-510DF9038E56}" type="pres">
      <dgm:prSet presAssocID="{0CAA90D3-8EDA-4F2D-8FBF-7EBA3886F103}" presName="tx1" presStyleLbl="revTx" presStyleIdx="2" presStyleCnt="5"/>
      <dgm:spPr/>
    </dgm:pt>
    <dgm:pt modelId="{12C064A9-B921-4757-8057-9F6450A822D3}" type="pres">
      <dgm:prSet presAssocID="{0CAA90D3-8EDA-4F2D-8FBF-7EBA3886F103}" presName="vert1" presStyleCnt="0"/>
      <dgm:spPr/>
    </dgm:pt>
    <dgm:pt modelId="{1B14A72D-CA23-47F6-92AF-1A1C828092D5}" type="pres">
      <dgm:prSet presAssocID="{DCE73732-1141-4277-89E6-783197F4328D}" presName="thickLine" presStyleLbl="alignNode1" presStyleIdx="3" presStyleCnt="5"/>
      <dgm:spPr/>
    </dgm:pt>
    <dgm:pt modelId="{22BD9101-7806-4917-B2F2-2C0940B71066}" type="pres">
      <dgm:prSet presAssocID="{DCE73732-1141-4277-89E6-783197F4328D}" presName="horz1" presStyleCnt="0"/>
      <dgm:spPr/>
    </dgm:pt>
    <dgm:pt modelId="{FEB83F99-7202-4DDA-8153-7BEE25BBF71A}" type="pres">
      <dgm:prSet presAssocID="{DCE73732-1141-4277-89E6-783197F4328D}" presName="tx1" presStyleLbl="revTx" presStyleIdx="3" presStyleCnt="5"/>
      <dgm:spPr/>
    </dgm:pt>
    <dgm:pt modelId="{72E9369C-58F3-46ED-80B7-0B1EEB48165E}" type="pres">
      <dgm:prSet presAssocID="{DCE73732-1141-4277-89E6-783197F4328D}" presName="vert1" presStyleCnt="0"/>
      <dgm:spPr/>
    </dgm:pt>
    <dgm:pt modelId="{2749577E-5C81-44B3-8C7A-BEF129C9810C}" type="pres">
      <dgm:prSet presAssocID="{F7228186-65C6-4BEB-8B02-FF878DD24A5D}" presName="thickLine" presStyleLbl="alignNode1" presStyleIdx="4" presStyleCnt="5"/>
      <dgm:spPr/>
    </dgm:pt>
    <dgm:pt modelId="{434D5E80-C9A6-4173-B38C-4AAE2EDEF1B2}" type="pres">
      <dgm:prSet presAssocID="{F7228186-65C6-4BEB-8B02-FF878DD24A5D}" presName="horz1" presStyleCnt="0"/>
      <dgm:spPr/>
    </dgm:pt>
    <dgm:pt modelId="{ABF21E93-A98B-47A5-BFA4-B0ACB0E68CD7}" type="pres">
      <dgm:prSet presAssocID="{F7228186-65C6-4BEB-8B02-FF878DD24A5D}" presName="tx1" presStyleLbl="revTx" presStyleIdx="4" presStyleCnt="5"/>
      <dgm:spPr/>
    </dgm:pt>
    <dgm:pt modelId="{11A2DF01-4CD4-4AE2-8270-9F14C3477D0F}" type="pres">
      <dgm:prSet presAssocID="{F7228186-65C6-4BEB-8B02-FF878DD24A5D}" presName="vert1" presStyleCnt="0"/>
      <dgm:spPr/>
    </dgm:pt>
  </dgm:ptLst>
  <dgm:cxnLst>
    <dgm:cxn modelId="{9CA63943-3A56-4D00-9A88-DD5F8507DB13}" type="presOf" srcId="{DCE73732-1141-4277-89E6-783197F4328D}" destId="{FEB83F99-7202-4DDA-8153-7BEE25BBF71A}" srcOrd="0" destOrd="0" presId="urn:microsoft.com/office/officeart/2008/layout/LinedList"/>
    <dgm:cxn modelId="{98318363-333B-453D-81EF-C1E7325C6555}" srcId="{E9B0BCE8-A2BB-4313-BA44-3FE4E77C9434}" destId="{F7228186-65C6-4BEB-8B02-FF878DD24A5D}" srcOrd="4" destOrd="0" parTransId="{F9582F5B-C6EA-450E-8F41-A5025C1A09B6}" sibTransId="{88E1CCFF-01EA-47AA-999B-904A46FE0021}"/>
    <dgm:cxn modelId="{38506C6D-74CE-4544-A3E2-C0666F793D99}" srcId="{E9B0BCE8-A2BB-4313-BA44-3FE4E77C9434}" destId="{0CAA90D3-8EDA-4F2D-8FBF-7EBA3886F103}" srcOrd="2" destOrd="0" parTransId="{F9A27333-CCBB-4641-8FF0-9CB573DF4765}" sibTransId="{CB168987-39A0-43F0-AADA-AE9286A6ECC6}"/>
    <dgm:cxn modelId="{5B40794F-E40F-40CD-86CA-D10E4BE1022C}" srcId="{E9B0BCE8-A2BB-4313-BA44-3FE4E77C9434}" destId="{DCE73732-1141-4277-89E6-783197F4328D}" srcOrd="3" destOrd="0" parTransId="{2D7965BF-591F-4B05-999B-DF6247F54A5A}" sibTransId="{EB4771C5-9834-4AF6-906C-CDDDC069B4C4}"/>
    <dgm:cxn modelId="{742E115A-1F70-409D-8A86-39D0A6D20E1D}" srcId="{E9B0BCE8-A2BB-4313-BA44-3FE4E77C9434}" destId="{E126878F-42B1-40AD-B038-9595A435D6C8}" srcOrd="0" destOrd="0" parTransId="{04E473A3-7546-49C9-AD5A-18A63159916E}" sibTransId="{056AC1BD-6014-4B6C-BDAB-5746F316BA13}"/>
    <dgm:cxn modelId="{F00795AA-3FF1-4E9F-B9D6-95D4A7906771}" type="presOf" srcId="{A72A5392-2F28-410A-BF7B-AA95E5FFAB1E}" destId="{EA759F39-9EC3-43B1-AE7B-D5982CB77FD0}" srcOrd="0" destOrd="0" presId="urn:microsoft.com/office/officeart/2008/layout/LinedList"/>
    <dgm:cxn modelId="{973D0DC9-88B3-4917-97F0-5360B63D7F1E}" srcId="{E9B0BCE8-A2BB-4313-BA44-3FE4E77C9434}" destId="{A72A5392-2F28-410A-BF7B-AA95E5FFAB1E}" srcOrd="1" destOrd="0" parTransId="{D943A678-E93B-4B12-97A5-AE4DA4DF9F40}" sibTransId="{6A163129-1F95-4B5A-BDAA-77491E508A00}"/>
    <dgm:cxn modelId="{452557CA-A5A7-4A9F-9F2D-5644D48BE833}" type="presOf" srcId="{E126878F-42B1-40AD-B038-9595A435D6C8}" destId="{B18382E9-4E8B-4FC1-AB0E-EC0796477D8D}" srcOrd="0" destOrd="0" presId="urn:microsoft.com/office/officeart/2008/layout/LinedList"/>
    <dgm:cxn modelId="{9C932CF1-CDFF-4E46-9843-F920E7CEEB11}" type="presOf" srcId="{F7228186-65C6-4BEB-8B02-FF878DD24A5D}" destId="{ABF21E93-A98B-47A5-BFA4-B0ACB0E68CD7}" srcOrd="0" destOrd="0" presId="urn:microsoft.com/office/officeart/2008/layout/LinedList"/>
    <dgm:cxn modelId="{F55971F2-2215-4CC0-AEB4-54E3F668223D}" type="presOf" srcId="{0CAA90D3-8EDA-4F2D-8FBF-7EBA3886F103}" destId="{A77D045A-F8A7-47F5-A202-510DF9038E56}" srcOrd="0" destOrd="0" presId="urn:microsoft.com/office/officeart/2008/layout/LinedList"/>
    <dgm:cxn modelId="{6127FEF8-DEEF-4718-9D6D-A5DD86083C73}" type="presOf" srcId="{E9B0BCE8-A2BB-4313-BA44-3FE4E77C9434}" destId="{D1B11F25-D0B4-4E6D-A39F-1C3BFB590120}" srcOrd="0" destOrd="0" presId="urn:microsoft.com/office/officeart/2008/layout/LinedList"/>
    <dgm:cxn modelId="{796EB170-1397-4FA1-BFB2-97C3D20097F0}" type="presParOf" srcId="{D1B11F25-D0B4-4E6D-A39F-1C3BFB590120}" destId="{603082CB-9B8C-45FB-B59D-6EAC25EE1ED2}" srcOrd="0" destOrd="0" presId="urn:microsoft.com/office/officeart/2008/layout/LinedList"/>
    <dgm:cxn modelId="{328949FD-7B14-4FDD-959A-BE72C1CF8313}" type="presParOf" srcId="{D1B11F25-D0B4-4E6D-A39F-1C3BFB590120}" destId="{FC3CC28A-13CC-47D3-BDF6-39816A6AF99E}" srcOrd="1" destOrd="0" presId="urn:microsoft.com/office/officeart/2008/layout/LinedList"/>
    <dgm:cxn modelId="{90D68EA0-41C7-4BDA-980C-62B48A427C02}" type="presParOf" srcId="{FC3CC28A-13CC-47D3-BDF6-39816A6AF99E}" destId="{B18382E9-4E8B-4FC1-AB0E-EC0796477D8D}" srcOrd="0" destOrd="0" presId="urn:microsoft.com/office/officeart/2008/layout/LinedList"/>
    <dgm:cxn modelId="{1E044F7E-C1B5-41B2-954F-D2F1CC24765C}" type="presParOf" srcId="{FC3CC28A-13CC-47D3-BDF6-39816A6AF99E}" destId="{2589FC77-3AC3-41DF-B61A-9518534F840C}" srcOrd="1" destOrd="0" presId="urn:microsoft.com/office/officeart/2008/layout/LinedList"/>
    <dgm:cxn modelId="{153E2CF1-A9C0-4B65-A47C-97A51839DA26}" type="presParOf" srcId="{D1B11F25-D0B4-4E6D-A39F-1C3BFB590120}" destId="{2124AFEF-FB40-4115-8A6A-644169F25492}" srcOrd="2" destOrd="0" presId="urn:microsoft.com/office/officeart/2008/layout/LinedList"/>
    <dgm:cxn modelId="{CCAD0730-2F43-47C6-9628-8C285FF57667}" type="presParOf" srcId="{D1B11F25-D0B4-4E6D-A39F-1C3BFB590120}" destId="{34E2A6A3-1112-4285-BC1D-1FE587530F46}" srcOrd="3" destOrd="0" presId="urn:microsoft.com/office/officeart/2008/layout/LinedList"/>
    <dgm:cxn modelId="{241E07A7-2536-40D4-9C60-EE2AA4DBAC2E}" type="presParOf" srcId="{34E2A6A3-1112-4285-BC1D-1FE587530F46}" destId="{EA759F39-9EC3-43B1-AE7B-D5982CB77FD0}" srcOrd="0" destOrd="0" presId="urn:microsoft.com/office/officeart/2008/layout/LinedList"/>
    <dgm:cxn modelId="{D5A95C98-3B74-437F-86A0-64FB79E1B2C7}" type="presParOf" srcId="{34E2A6A3-1112-4285-BC1D-1FE587530F46}" destId="{FD75B9F8-74D0-484E-AC7F-3D1540593ABE}" srcOrd="1" destOrd="0" presId="urn:microsoft.com/office/officeart/2008/layout/LinedList"/>
    <dgm:cxn modelId="{59F669B1-AC22-4230-B24A-98EF425A3D5D}" type="presParOf" srcId="{D1B11F25-D0B4-4E6D-A39F-1C3BFB590120}" destId="{33BBCFF8-161B-4AE8-A741-26F6B30D387D}" srcOrd="4" destOrd="0" presId="urn:microsoft.com/office/officeart/2008/layout/LinedList"/>
    <dgm:cxn modelId="{03BEF69F-B871-4AE7-B079-33357977178B}" type="presParOf" srcId="{D1B11F25-D0B4-4E6D-A39F-1C3BFB590120}" destId="{C85F3604-C80B-46D2-B746-06DE73FEC35E}" srcOrd="5" destOrd="0" presId="urn:microsoft.com/office/officeart/2008/layout/LinedList"/>
    <dgm:cxn modelId="{D6BA824E-0F04-4B7A-A548-FD6C4E6158CA}" type="presParOf" srcId="{C85F3604-C80B-46D2-B746-06DE73FEC35E}" destId="{A77D045A-F8A7-47F5-A202-510DF9038E56}" srcOrd="0" destOrd="0" presId="urn:microsoft.com/office/officeart/2008/layout/LinedList"/>
    <dgm:cxn modelId="{462FBCED-05D7-44FB-93BA-A236011BE434}" type="presParOf" srcId="{C85F3604-C80B-46D2-B746-06DE73FEC35E}" destId="{12C064A9-B921-4757-8057-9F6450A822D3}" srcOrd="1" destOrd="0" presId="urn:microsoft.com/office/officeart/2008/layout/LinedList"/>
    <dgm:cxn modelId="{612F5A42-1091-4419-A0DF-2F7FE6A2F06B}" type="presParOf" srcId="{D1B11F25-D0B4-4E6D-A39F-1C3BFB590120}" destId="{1B14A72D-CA23-47F6-92AF-1A1C828092D5}" srcOrd="6" destOrd="0" presId="urn:microsoft.com/office/officeart/2008/layout/LinedList"/>
    <dgm:cxn modelId="{420D2470-3260-4753-BFE4-8987911372BC}" type="presParOf" srcId="{D1B11F25-D0B4-4E6D-A39F-1C3BFB590120}" destId="{22BD9101-7806-4917-B2F2-2C0940B71066}" srcOrd="7" destOrd="0" presId="urn:microsoft.com/office/officeart/2008/layout/LinedList"/>
    <dgm:cxn modelId="{42FF8C86-FFF3-4739-AC58-31FCD193D67F}" type="presParOf" srcId="{22BD9101-7806-4917-B2F2-2C0940B71066}" destId="{FEB83F99-7202-4DDA-8153-7BEE25BBF71A}" srcOrd="0" destOrd="0" presId="urn:microsoft.com/office/officeart/2008/layout/LinedList"/>
    <dgm:cxn modelId="{CB9AEECA-2CC1-4F25-BDD4-024201025C35}" type="presParOf" srcId="{22BD9101-7806-4917-B2F2-2C0940B71066}" destId="{72E9369C-58F3-46ED-80B7-0B1EEB48165E}" srcOrd="1" destOrd="0" presId="urn:microsoft.com/office/officeart/2008/layout/LinedList"/>
    <dgm:cxn modelId="{8BA0DF74-C254-4BDD-B417-51E7EBFF1FF9}" type="presParOf" srcId="{D1B11F25-D0B4-4E6D-A39F-1C3BFB590120}" destId="{2749577E-5C81-44B3-8C7A-BEF129C9810C}" srcOrd="8" destOrd="0" presId="urn:microsoft.com/office/officeart/2008/layout/LinedList"/>
    <dgm:cxn modelId="{9F058438-88B4-4C0F-92D9-B4CBC38FD2AD}" type="presParOf" srcId="{D1B11F25-D0B4-4E6D-A39F-1C3BFB590120}" destId="{434D5E80-C9A6-4173-B38C-4AAE2EDEF1B2}" srcOrd="9" destOrd="0" presId="urn:microsoft.com/office/officeart/2008/layout/LinedList"/>
    <dgm:cxn modelId="{CD7E82B3-B8D5-4D78-B385-168CD9436C37}" type="presParOf" srcId="{434D5E80-C9A6-4173-B38C-4AAE2EDEF1B2}" destId="{ABF21E93-A98B-47A5-BFA4-B0ACB0E68CD7}" srcOrd="0" destOrd="0" presId="urn:microsoft.com/office/officeart/2008/layout/LinedList"/>
    <dgm:cxn modelId="{4319EC67-AF33-45C0-82BB-9F32753E8692}" type="presParOf" srcId="{434D5E80-C9A6-4173-B38C-4AAE2EDEF1B2}" destId="{11A2DF01-4CD4-4AE2-8270-9F14C3477D0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526FB62-C7D0-4BF4-83FC-E96C0ADE5094}"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ECF26D31-D8AC-40D0-8571-2945D7AD0FDB}">
      <dgm:prSet/>
      <dgm:spPr/>
      <dgm:t>
        <a:bodyPr/>
        <a:lstStyle/>
        <a:p>
          <a:r>
            <a:rPr lang="en-US" u="sng"/>
            <a:t>Learning Rate (α)</a:t>
          </a:r>
          <a:endParaRPr lang="en-US"/>
        </a:p>
      </dgm:t>
    </dgm:pt>
    <dgm:pt modelId="{7FD7E492-0DCA-44DE-B357-DE2192862D79}" type="parTrans" cxnId="{B8A21E0F-E2B3-4F7D-86FB-0BCE44FE5BCB}">
      <dgm:prSet/>
      <dgm:spPr/>
      <dgm:t>
        <a:bodyPr/>
        <a:lstStyle/>
        <a:p>
          <a:endParaRPr lang="en-US"/>
        </a:p>
      </dgm:t>
    </dgm:pt>
    <dgm:pt modelId="{9D48B209-9D07-45C8-B91D-622018A39ED7}" type="sibTrans" cxnId="{B8A21E0F-E2B3-4F7D-86FB-0BCE44FE5BCB}">
      <dgm:prSet/>
      <dgm:spPr/>
      <dgm:t>
        <a:bodyPr/>
        <a:lstStyle/>
        <a:p>
          <a:endParaRPr lang="en-US"/>
        </a:p>
      </dgm:t>
    </dgm:pt>
    <dgm:pt modelId="{F443CA73-B559-47D7-AEE1-BC4A77FACFBF}">
      <dgm:prSet/>
      <dgm:spPr/>
      <dgm:t>
        <a:bodyPr/>
        <a:lstStyle/>
        <a:p>
          <a:r>
            <a:rPr lang="en-US"/>
            <a:t>We experimented with various learning rates to see if something was working xD.</a:t>
          </a:r>
        </a:p>
      </dgm:t>
    </dgm:pt>
    <dgm:pt modelId="{72ED44A4-BFDF-485E-98C9-AECD358583A3}" type="parTrans" cxnId="{4D6A4357-9721-48E1-B76F-2179C079C4FB}">
      <dgm:prSet/>
      <dgm:spPr/>
      <dgm:t>
        <a:bodyPr/>
        <a:lstStyle/>
        <a:p>
          <a:endParaRPr lang="en-US"/>
        </a:p>
      </dgm:t>
    </dgm:pt>
    <dgm:pt modelId="{C8697AF0-55D5-4A1B-BC16-B28A07FD8C2A}" type="sibTrans" cxnId="{4D6A4357-9721-48E1-B76F-2179C079C4FB}">
      <dgm:prSet/>
      <dgm:spPr/>
      <dgm:t>
        <a:bodyPr/>
        <a:lstStyle/>
        <a:p>
          <a:endParaRPr lang="en-US"/>
        </a:p>
      </dgm:t>
    </dgm:pt>
    <dgm:pt modelId="{48E5EC03-AED0-4375-A793-7304D5F523BA}">
      <dgm:prSet/>
      <dgm:spPr/>
      <dgm:t>
        <a:bodyPr/>
        <a:lstStyle/>
        <a:p>
          <a:r>
            <a:rPr lang="en-US"/>
            <a:t>The learning rates we tried were: {1e-3,1e-4,1e-2,1e-1}</a:t>
          </a:r>
        </a:p>
      </dgm:t>
    </dgm:pt>
    <dgm:pt modelId="{CB650248-3AAD-4EE1-A204-27A0127D3B2C}" type="parTrans" cxnId="{3631D2ED-FCE5-4C08-9FAD-3D788101ECAA}">
      <dgm:prSet/>
      <dgm:spPr/>
      <dgm:t>
        <a:bodyPr/>
        <a:lstStyle/>
        <a:p>
          <a:endParaRPr lang="en-US"/>
        </a:p>
      </dgm:t>
    </dgm:pt>
    <dgm:pt modelId="{C873FB61-0AD0-4FF1-97D7-23B34B5B5876}" type="sibTrans" cxnId="{3631D2ED-FCE5-4C08-9FAD-3D788101ECAA}">
      <dgm:prSet/>
      <dgm:spPr/>
      <dgm:t>
        <a:bodyPr/>
        <a:lstStyle/>
        <a:p>
          <a:endParaRPr lang="en-US"/>
        </a:p>
      </dgm:t>
    </dgm:pt>
    <dgm:pt modelId="{E0502E73-5227-4A82-B904-FC94521FB793}">
      <dgm:prSet/>
      <dgm:spPr/>
      <dgm:t>
        <a:bodyPr/>
        <a:lstStyle/>
        <a:p>
          <a:r>
            <a:rPr lang="en-US"/>
            <a:t>None of these values for the learning rate seemed to reduce the training loss.</a:t>
          </a:r>
        </a:p>
      </dgm:t>
    </dgm:pt>
    <dgm:pt modelId="{DD81DAD7-D670-492C-BF96-79E23EC0C076}" type="parTrans" cxnId="{CDCCC860-6271-4AD1-9429-CACB8261DFCB}">
      <dgm:prSet/>
      <dgm:spPr/>
      <dgm:t>
        <a:bodyPr/>
        <a:lstStyle/>
        <a:p>
          <a:endParaRPr lang="en-US"/>
        </a:p>
      </dgm:t>
    </dgm:pt>
    <dgm:pt modelId="{5EF84AEB-6327-4898-943B-EF652F13438C}" type="sibTrans" cxnId="{CDCCC860-6271-4AD1-9429-CACB8261DFCB}">
      <dgm:prSet/>
      <dgm:spPr/>
      <dgm:t>
        <a:bodyPr/>
        <a:lstStyle/>
        <a:p>
          <a:endParaRPr lang="en-US"/>
        </a:p>
      </dgm:t>
    </dgm:pt>
    <dgm:pt modelId="{4A479758-78F8-4900-92D9-92C0188E9090}">
      <dgm:prSet/>
      <dgm:spPr/>
      <dgm:t>
        <a:bodyPr/>
        <a:lstStyle/>
        <a:p>
          <a:r>
            <a:rPr lang="en-US"/>
            <a:t>Something fishy seems to be happening in the code ….</a:t>
          </a:r>
        </a:p>
      </dgm:t>
    </dgm:pt>
    <dgm:pt modelId="{6AA4B8AA-30FF-4FF2-8D8A-1E5275B0D08F}" type="parTrans" cxnId="{CF21392F-51D3-4D89-8918-840C64051B9B}">
      <dgm:prSet/>
      <dgm:spPr/>
      <dgm:t>
        <a:bodyPr/>
        <a:lstStyle/>
        <a:p>
          <a:endParaRPr lang="en-US"/>
        </a:p>
      </dgm:t>
    </dgm:pt>
    <dgm:pt modelId="{A463F2F4-2021-497C-A33F-27EFF374ECE5}" type="sibTrans" cxnId="{CF21392F-51D3-4D89-8918-840C64051B9B}">
      <dgm:prSet/>
      <dgm:spPr/>
      <dgm:t>
        <a:bodyPr/>
        <a:lstStyle/>
        <a:p>
          <a:endParaRPr lang="en-US"/>
        </a:p>
      </dgm:t>
    </dgm:pt>
    <dgm:pt modelId="{142C2909-8680-4A55-8BB6-185FE4154CED}">
      <dgm:prSet/>
      <dgm:spPr/>
      <dgm:t>
        <a:bodyPr/>
        <a:lstStyle/>
        <a:p>
          <a:r>
            <a:rPr lang="en-US"/>
            <a:t>Also, </a:t>
          </a:r>
          <a:r>
            <a:rPr lang="en-US" u="sng"/>
            <a:t>batch sizes</a:t>
          </a:r>
          <a:r>
            <a:rPr lang="en-US"/>
            <a:t> of 128 and 64 were tried and none seemed to show any significant positive result.</a:t>
          </a:r>
        </a:p>
      </dgm:t>
    </dgm:pt>
    <dgm:pt modelId="{467CE4AF-0ACB-4D65-B581-11AEF91011FE}" type="parTrans" cxnId="{89C34E9A-46E3-489B-A674-DE27153A439A}">
      <dgm:prSet/>
      <dgm:spPr/>
      <dgm:t>
        <a:bodyPr/>
        <a:lstStyle/>
        <a:p>
          <a:endParaRPr lang="en-US"/>
        </a:p>
      </dgm:t>
    </dgm:pt>
    <dgm:pt modelId="{878E2355-F70C-475B-8014-1EAB0FFCB916}" type="sibTrans" cxnId="{89C34E9A-46E3-489B-A674-DE27153A439A}">
      <dgm:prSet/>
      <dgm:spPr/>
      <dgm:t>
        <a:bodyPr/>
        <a:lstStyle/>
        <a:p>
          <a:endParaRPr lang="en-US"/>
        </a:p>
      </dgm:t>
    </dgm:pt>
    <dgm:pt modelId="{69CDFEF1-6798-4D5A-8EA2-312825818DE9}" type="pres">
      <dgm:prSet presAssocID="{8526FB62-C7D0-4BF4-83FC-E96C0ADE5094}" presName="linear" presStyleCnt="0">
        <dgm:presLayoutVars>
          <dgm:animLvl val="lvl"/>
          <dgm:resizeHandles val="exact"/>
        </dgm:presLayoutVars>
      </dgm:prSet>
      <dgm:spPr/>
    </dgm:pt>
    <dgm:pt modelId="{D38F52E8-FBFD-4498-AE8D-6EF18324EFB7}" type="pres">
      <dgm:prSet presAssocID="{ECF26D31-D8AC-40D0-8571-2945D7AD0FDB}" presName="parentText" presStyleLbl="node1" presStyleIdx="0" presStyleCnt="6">
        <dgm:presLayoutVars>
          <dgm:chMax val="0"/>
          <dgm:bulletEnabled val="1"/>
        </dgm:presLayoutVars>
      </dgm:prSet>
      <dgm:spPr/>
    </dgm:pt>
    <dgm:pt modelId="{3818400B-80C6-41F3-94F5-D75BF16BC6FA}" type="pres">
      <dgm:prSet presAssocID="{9D48B209-9D07-45C8-B91D-622018A39ED7}" presName="spacer" presStyleCnt="0"/>
      <dgm:spPr/>
    </dgm:pt>
    <dgm:pt modelId="{64B3FB06-621A-4D5F-89DC-8A3C68EB93A3}" type="pres">
      <dgm:prSet presAssocID="{F443CA73-B559-47D7-AEE1-BC4A77FACFBF}" presName="parentText" presStyleLbl="node1" presStyleIdx="1" presStyleCnt="6">
        <dgm:presLayoutVars>
          <dgm:chMax val="0"/>
          <dgm:bulletEnabled val="1"/>
        </dgm:presLayoutVars>
      </dgm:prSet>
      <dgm:spPr/>
    </dgm:pt>
    <dgm:pt modelId="{EB2CE310-E683-455D-8C39-05CFF928068F}" type="pres">
      <dgm:prSet presAssocID="{C8697AF0-55D5-4A1B-BC16-B28A07FD8C2A}" presName="spacer" presStyleCnt="0"/>
      <dgm:spPr/>
    </dgm:pt>
    <dgm:pt modelId="{258F437D-53C9-45A5-94D6-3176C0CEE870}" type="pres">
      <dgm:prSet presAssocID="{48E5EC03-AED0-4375-A793-7304D5F523BA}" presName="parentText" presStyleLbl="node1" presStyleIdx="2" presStyleCnt="6">
        <dgm:presLayoutVars>
          <dgm:chMax val="0"/>
          <dgm:bulletEnabled val="1"/>
        </dgm:presLayoutVars>
      </dgm:prSet>
      <dgm:spPr/>
    </dgm:pt>
    <dgm:pt modelId="{86E3EB20-9BA9-4ED2-B8CC-65AE276057FC}" type="pres">
      <dgm:prSet presAssocID="{C873FB61-0AD0-4FF1-97D7-23B34B5B5876}" presName="spacer" presStyleCnt="0"/>
      <dgm:spPr/>
    </dgm:pt>
    <dgm:pt modelId="{7CBD4381-FD11-4FF0-9DE3-FD048412666C}" type="pres">
      <dgm:prSet presAssocID="{E0502E73-5227-4A82-B904-FC94521FB793}" presName="parentText" presStyleLbl="node1" presStyleIdx="3" presStyleCnt="6">
        <dgm:presLayoutVars>
          <dgm:chMax val="0"/>
          <dgm:bulletEnabled val="1"/>
        </dgm:presLayoutVars>
      </dgm:prSet>
      <dgm:spPr/>
    </dgm:pt>
    <dgm:pt modelId="{B3AFAB64-6E3A-4632-88A8-F721E722CA7E}" type="pres">
      <dgm:prSet presAssocID="{5EF84AEB-6327-4898-943B-EF652F13438C}" presName="spacer" presStyleCnt="0"/>
      <dgm:spPr/>
    </dgm:pt>
    <dgm:pt modelId="{7CDA4CB9-3D9C-4949-8635-C1CBCBF11C17}" type="pres">
      <dgm:prSet presAssocID="{4A479758-78F8-4900-92D9-92C0188E9090}" presName="parentText" presStyleLbl="node1" presStyleIdx="4" presStyleCnt="6">
        <dgm:presLayoutVars>
          <dgm:chMax val="0"/>
          <dgm:bulletEnabled val="1"/>
        </dgm:presLayoutVars>
      </dgm:prSet>
      <dgm:spPr/>
    </dgm:pt>
    <dgm:pt modelId="{521CB0C6-7C91-4D69-9334-2CE51C65D034}" type="pres">
      <dgm:prSet presAssocID="{A463F2F4-2021-497C-A33F-27EFF374ECE5}" presName="spacer" presStyleCnt="0"/>
      <dgm:spPr/>
    </dgm:pt>
    <dgm:pt modelId="{DB92E114-D69A-4BEE-AB43-8C7B504DDD02}" type="pres">
      <dgm:prSet presAssocID="{142C2909-8680-4A55-8BB6-185FE4154CED}" presName="parentText" presStyleLbl="node1" presStyleIdx="5" presStyleCnt="6">
        <dgm:presLayoutVars>
          <dgm:chMax val="0"/>
          <dgm:bulletEnabled val="1"/>
        </dgm:presLayoutVars>
      </dgm:prSet>
      <dgm:spPr/>
    </dgm:pt>
  </dgm:ptLst>
  <dgm:cxnLst>
    <dgm:cxn modelId="{5CC1A20E-33E7-4044-BC9A-30CE36AA8B9F}" type="presOf" srcId="{48E5EC03-AED0-4375-A793-7304D5F523BA}" destId="{258F437D-53C9-45A5-94D6-3176C0CEE870}" srcOrd="0" destOrd="0" presId="urn:microsoft.com/office/officeart/2005/8/layout/vList2"/>
    <dgm:cxn modelId="{B8A21E0F-E2B3-4F7D-86FB-0BCE44FE5BCB}" srcId="{8526FB62-C7D0-4BF4-83FC-E96C0ADE5094}" destId="{ECF26D31-D8AC-40D0-8571-2945D7AD0FDB}" srcOrd="0" destOrd="0" parTransId="{7FD7E492-0DCA-44DE-B357-DE2192862D79}" sibTransId="{9D48B209-9D07-45C8-B91D-622018A39ED7}"/>
    <dgm:cxn modelId="{27AEDD15-BFE2-47D9-B6D2-1D596E9130B8}" type="presOf" srcId="{F443CA73-B559-47D7-AEE1-BC4A77FACFBF}" destId="{64B3FB06-621A-4D5F-89DC-8A3C68EB93A3}" srcOrd="0" destOrd="0" presId="urn:microsoft.com/office/officeart/2005/8/layout/vList2"/>
    <dgm:cxn modelId="{CF21392F-51D3-4D89-8918-840C64051B9B}" srcId="{8526FB62-C7D0-4BF4-83FC-E96C0ADE5094}" destId="{4A479758-78F8-4900-92D9-92C0188E9090}" srcOrd="4" destOrd="0" parTransId="{6AA4B8AA-30FF-4FF2-8D8A-1E5275B0D08F}" sibTransId="{A463F2F4-2021-497C-A33F-27EFF374ECE5}"/>
    <dgm:cxn modelId="{13071134-B6B3-4AB9-B648-555D1B87D159}" type="presOf" srcId="{E0502E73-5227-4A82-B904-FC94521FB793}" destId="{7CBD4381-FD11-4FF0-9DE3-FD048412666C}" srcOrd="0" destOrd="0" presId="urn:microsoft.com/office/officeart/2005/8/layout/vList2"/>
    <dgm:cxn modelId="{CDCCC860-6271-4AD1-9429-CACB8261DFCB}" srcId="{8526FB62-C7D0-4BF4-83FC-E96C0ADE5094}" destId="{E0502E73-5227-4A82-B904-FC94521FB793}" srcOrd="3" destOrd="0" parTransId="{DD81DAD7-D670-492C-BF96-79E23EC0C076}" sibTransId="{5EF84AEB-6327-4898-943B-EF652F13438C}"/>
    <dgm:cxn modelId="{091EA162-83B4-4AAB-9C04-55557FD5E202}" type="presOf" srcId="{ECF26D31-D8AC-40D0-8571-2945D7AD0FDB}" destId="{D38F52E8-FBFD-4498-AE8D-6EF18324EFB7}" srcOrd="0" destOrd="0" presId="urn:microsoft.com/office/officeart/2005/8/layout/vList2"/>
    <dgm:cxn modelId="{607E2C49-C51D-4EE4-AEEF-B786BA3A1353}" type="presOf" srcId="{8526FB62-C7D0-4BF4-83FC-E96C0ADE5094}" destId="{69CDFEF1-6798-4D5A-8EA2-312825818DE9}" srcOrd="0" destOrd="0" presId="urn:microsoft.com/office/officeart/2005/8/layout/vList2"/>
    <dgm:cxn modelId="{4D6A4357-9721-48E1-B76F-2179C079C4FB}" srcId="{8526FB62-C7D0-4BF4-83FC-E96C0ADE5094}" destId="{F443CA73-B559-47D7-AEE1-BC4A77FACFBF}" srcOrd="1" destOrd="0" parTransId="{72ED44A4-BFDF-485E-98C9-AECD358583A3}" sibTransId="{C8697AF0-55D5-4A1B-BC16-B28A07FD8C2A}"/>
    <dgm:cxn modelId="{89C34E9A-46E3-489B-A674-DE27153A439A}" srcId="{8526FB62-C7D0-4BF4-83FC-E96C0ADE5094}" destId="{142C2909-8680-4A55-8BB6-185FE4154CED}" srcOrd="5" destOrd="0" parTransId="{467CE4AF-0ACB-4D65-B581-11AEF91011FE}" sibTransId="{878E2355-F70C-475B-8014-1EAB0FFCB916}"/>
    <dgm:cxn modelId="{B08D32EC-9EA9-4496-95E9-CF24944D0F24}" type="presOf" srcId="{4A479758-78F8-4900-92D9-92C0188E9090}" destId="{7CDA4CB9-3D9C-4949-8635-C1CBCBF11C17}" srcOrd="0" destOrd="0" presId="urn:microsoft.com/office/officeart/2005/8/layout/vList2"/>
    <dgm:cxn modelId="{3631D2ED-FCE5-4C08-9FAD-3D788101ECAA}" srcId="{8526FB62-C7D0-4BF4-83FC-E96C0ADE5094}" destId="{48E5EC03-AED0-4375-A793-7304D5F523BA}" srcOrd="2" destOrd="0" parTransId="{CB650248-3AAD-4EE1-A204-27A0127D3B2C}" sibTransId="{C873FB61-0AD0-4FF1-97D7-23B34B5B5876}"/>
    <dgm:cxn modelId="{FF8107F4-8CA5-405A-8330-A456AA865B85}" type="presOf" srcId="{142C2909-8680-4A55-8BB6-185FE4154CED}" destId="{DB92E114-D69A-4BEE-AB43-8C7B504DDD02}" srcOrd="0" destOrd="0" presId="urn:microsoft.com/office/officeart/2005/8/layout/vList2"/>
    <dgm:cxn modelId="{3E42BD99-9DB7-47AE-8D40-8C53B8E18CEC}" type="presParOf" srcId="{69CDFEF1-6798-4D5A-8EA2-312825818DE9}" destId="{D38F52E8-FBFD-4498-AE8D-6EF18324EFB7}" srcOrd="0" destOrd="0" presId="urn:microsoft.com/office/officeart/2005/8/layout/vList2"/>
    <dgm:cxn modelId="{D375A7EF-FE2F-4C27-BA85-CE2B5E9CF8BE}" type="presParOf" srcId="{69CDFEF1-6798-4D5A-8EA2-312825818DE9}" destId="{3818400B-80C6-41F3-94F5-D75BF16BC6FA}" srcOrd="1" destOrd="0" presId="urn:microsoft.com/office/officeart/2005/8/layout/vList2"/>
    <dgm:cxn modelId="{547F3B2B-BF4D-4DD9-9B18-722317013326}" type="presParOf" srcId="{69CDFEF1-6798-4D5A-8EA2-312825818DE9}" destId="{64B3FB06-621A-4D5F-89DC-8A3C68EB93A3}" srcOrd="2" destOrd="0" presId="urn:microsoft.com/office/officeart/2005/8/layout/vList2"/>
    <dgm:cxn modelId="{2891C9D1-306F-4FC9-BF62-B7DADE85DAF2}" type="presParOf" srcId="{69CDFEF1-6798-4D5A-8EA2-312825818DE9}" destId="{EB2CE310-E683-455D-8C39-05CFF928068F}" srcOrd="3" destOrd="0" presId="urn:microsoft.com/office/officeart/2005/8/layout/vList2"/>
    <dgm:cxn modelId="{DC815B54-DEEF-4532-AAB6-57828858899B}" type="presParOf" srcId="{69CDFEF1-6798-4D5A-8EA2-312825818DE9}" destId="{258F437D-53C9-45A5-94D6-3176C0CEE870}" srcOrd="4" destOrd="0" presId="urn:microsoft.com/office/officeart/2005/8/layout/vList2"/>
    <dgm:cxn modelId="{AF30C133-B4C5-450C-9DB2-335F0A1C55B1}" type="presParOf" srcId="{69CDFEF1-6798-4D5A-8EA2-312825818DE9}" destId="{86E3EB20-9BA9-4ED2-B8CC-65AE276057FC}" srcOrd="5" destOrd="0" presId="urn:microsoft.com/office/officeart/2005/8/layout/vList2"/>
    <dgm:cxn modelId="{19A025CC-3B4F-4BF2-8C8B-5B8A3AEAF099}" type="presParOf" srcId="{69CDFEF1-6798-4D5A-8EA2-312825818DE9}" destId="{7CBD4381-FD11-4FF0-9DE3-FD048412666C}" srcOrd="6" destOrd="0" presId="urn:microsoft.com/office/officeart/2005/8/layout/vList2"/>
    <dgm:cxn modelId="{C1CA4C86-62E7-4608-8BEF-4BDE19BD2C88}" type="presParOf" srcId="{69CDFEF1-6798-4D5A-8EA2-312825818DE9}" destId="{B3AFAB64-6E3A-4632-88A8-F721E722CA7E}" srcOrd="7" destOrd="0" presId="urn:microsoft.com/office/officeart/2005/8/layout/vList2"/>
    <dgm:cxn modelId="{5C7EAFC6-379B-4BF3-8491-7C61698FAAEB}" type="presParOf" srcId="{69CDFEF1-6798-4D5A-8EA2-312825818DE9}" destId="{7CDA4CB9-3D9C-4949-8635-C1CBCBF11C17}" srcOrd="8" destOrd="0" presId="urn:microsoft.com/office/officeart/2005/8/layout/vList2"/>
    <dgm:cxn modelId="{760DFF0A-3AB5-44C5-B633-EF2F76C8072A}" type="presParOf" srcId="{69CDFEF1-6798-4D5A-8EA2-312825818DE9}" destId="{521CB0C6-7C91-4D69-9334-2CE51C65D034}" srcOrd="9" destOrd="0" presId="urn:microsoft.com/office/officeart/2005/8/layout/vList2"/>
    <dgm:cxn modelId="{08CBDEE3-F1B4-4D01-BBBF-1B325C1D2124}" type="presParOf" srcId="{69CDFEF1-6798-4D5A-8EA2-312825818DE9}" destId="{DB92E114-D69A-4BEE-AB43-8C7B504DDD02}"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F1166F8-B894-4CAC-A3A5-719CE32471AA}"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16F34EDD-C6C5-4445-87A7-6818991418BF}">
      <dgm:prSet/>
      <dgm:spPr/>
      <dgm:t>
        <a:bodyPr/>
        <a:lstStyle/>
        <a:p>
          <a:r>
            <a:rPr lang="en-US"/>
            <a:t>MNIST</a:t>
          </a:r>
        </a:p>
      </dgm:t>
    </dgm:pt>
    <dgm:pt modelId="{027F64A5-B8A4-4D70-8CBC-3763AF62F203}" type="parTrans" cxnId="{0AEDA969-05C3-4FF5-B873-8CB1FB4B10DA}">
      <dgm:prSet/>
      <dgm:spPr/>
      <dgm:t>
        <a:bodyPr/>
        <a:lstStyle/>
        <a:p>
          <a:endParaRPr lang="en-US"/>
        </a:p>
      </dgm:t>
    </dgm:pt>
    <dgm:pt modelId="{C706313B-AEAB-4269-9495-DA531F95E7E6}" type="sibTrans" cxnId="{0AEDA969-05C3-4FF5-B873-8CB1FB4B10DA}">
      <dgm:prSet/>
      <dgm:spPr/>
      <dgm:t>
        <a:bodyPr/>
        <a:lstStyle/>
        <a:p>
          <a:endParaRPr lang="en-US"/>
        </a:p>
      </dgm:t>
    </dgm:pt>
    <dgm:pt modelId="{54CDDD64-3956-4BEE-9990-4D916317E412}">
      <dgm:prSet/>
      <dgm:spPr/>
      <dgm:t>
        <a:bodyPr/>
        <a:lstStyle/>
        <a:p>
          <a:r>
            <a:rPr lang="en-US"/>
            <a:t>The first dataset we tried was the MNIST dataset.</a:t>
          </a:r>
        </a:p>
      </dgm:t>
    </dgm:pt>
    <dgm:pt modelId="{35DE810B-94C2-478F-8A58-EEA7585373AF}" type="parTrans" cxnId="{D987B34D-CCF3-4860-9B6D-E25B0CD218AC}">
      <dgm:prSet/>
      <dgm:spPr/>
      <dgm:t>
        <a:bodyPr/>
        <a:lstStyle/>
        <a:p>
          <a:endParaRPr lang="en-US"/>
        </a:p>
      </dgm:t>
    </dgm:pt>
    <dgm:pt modelId="{D92A6E2A-B14D-40C0-8803-C49CD1D07BA2}" type="sibTrans" cxnId="{D987B34D-CCF3-4860-9B6D-E25B0CD218AC}">
      <dgm:prSet/>
      <dgm:spPr/>
      <dgm:t>
        <a:bodyPr/>
        <a:lstStyle/>
        <a:p>
          <a:endParaRPr lang="en-US"/>
        </a:p>
      </dgm:t>
    </dgm:pt>
    <dgm:pt modelId="{105F5B70-BEAF-4BB2-A3B5-63C726CE361A}">
      <dgm:prSet/>
      <dgm:spPr/>
      <dgm:t>
        <a:bodyPr/>
        <a:lstStyle/>
        <a:p>
          <a:r>
            <a:rPr lang="en-US"/>
            <a:t>However, the images from this dataset were stored in .csv format, so we had to read data of a particular buffer length from the file, and then manually reshape them, and then finally convert to .png format.</a:t>
          </a:r>
        </a:p>
      </dgm:t>
    </dgm:pt>
    <dgm:pt modelId="{FF955A78-A856-47B5-AE3F-011484EC876F}" type="parTrans" cxnId="{8BF535F2-A704-4A1E-A303-26ED8A5259F0}">
      <dgm:prSet/>
      <dgm:spPr/>
      <dgm:t>
        <a:bodyPr/>
        <a:lstStyle/>
        <a:p>
          <a:endParaRPr lang="en-US"/>
        </a:p>
      </dgm:t>
    </dgm:pt>
    <dgm:pt modelId="{F0079011-CF30-4261-B8D4-2C7124F05E83}" type="sibTrans" cxnId="{8BF535F2-A704-4A1E-A303-26ED8A5259F0}">
      <dgm:prSet/>
      <dgm:spPr/>
      <dgm:t>
        <a:bodyPr/>
        <a:lstStyle/>
        <a:p>
          <a:endParaRPr lang="en-US"/>
        </a:p>
      </dgm:t>
    </dgm:pt>
    <dgm:pt modelId="{F778E45C-EBAB-4256-8603-174961F26361}">
      <dgm:prSet/>
      <dgm:spPr/>
      <dgm:t>
        <a:bodyPr/>
        <a:lstStyle/>
        <a:p>
          <a:r>
            <a:rPr lang="en-US"/>
            <a:t>We divided the dataset into about ~ 40000 images for the training set and ~ 10000 images for the validation set.</a:t>
          </a:r>
        </a:p>
      </dgm:t>
    </dgm:pt>
    <dgm:pt modelId="{DCB62B8C-E4CF-4BF1-983A-DE96045CBBD9}" type="parTrans" cxnId="{AE37348E-26E1-4003-B576-E01F5CDA63EC}">
      <dgm:prSet/>
      <dgm:spPr/>
      <dgm:t>
        <a:bodyPr/>
        <a:lstStyle/>
        <a:p>
          <a:endParaRPr lang="en-US"/>
        </a:p>
      </dgm:t>
    </dgm:pt>
    <dgm:pt modelId="{AA2B69FE-5169-4D9C-9220-0E8EB4342F87}" type="sibTrans" cxnId="{AE37348E-26E1-4003-B576-E01F5CDA63EC}">
      <dgm:prSet/>
      <dgm:spPr/>
      <dgm:t>
        <a:bodyPr/>
        <a:lstStyle/>
        <a:p>
          <a:endParaRPr lang="en-US"/>
        </a:p>
      </dgm:t>
    </dgm:pt>
    <dgm:pt modelId="{0C5BE5F4-6AB9-460D-83AB-F6BC172F5F51}" type="pres">
      <dgm:prSet presAssocID="{2F1166F8-B894-4CAC-A3A5-719CE32471AA}" presName="linear" presStyleCnt="0">
        <dgm:presLayoutVars>
          <dgm:animLvl val="lvl"/>
          <dgm:resizeHandles val="exact"/>
        </dgm:presLayoutVars>
      </dgm:prSet>
      <dgm:spPr/>
    </dgm:pt>
    <dgm:pt modelId="{CC501B70-FD04-46EF-A786-56D1DB71767D}" type="pres">
      <dgm:prSet presAssocID="{16F34EDD-C6C5-4445-87A7-6818991418BF}" presName="parentText" presStyleLbl="node1" presStyleIdx="0" presStyleCnt="1">
        <dgm:presLayoutVars>
          <dgm:chMax val="0"/>
          <dgm:bulletEnabled val="1"/>
        </dgm:presLayoutVars>
      </dgm:prSet>
      <dgm:spPr/>
    </dgm:pt>
    <dgm:pt modelId="{86E3392B-9C34-4FDF-9121-AE4F48D90043}" type="pres">
      <dgm:prSet presAssocID="{16F34EDD-C6C5-4445-87A7-6818991418BF}" presName="childText" presStyleLbl="revTx" presStyleIdx="0" presStyleCnt="1">
        <dgm:presLayoutVars>
          <dgm:bulletEnabled val="1"/>
        </dgm:presLayoutVars>
      </dgm:prSet>
      <dgm:spPr/>
    </dgm:pt>
  </dgm:ptLst>
  <dgm:cxnLst>
    <dgm:cxn modelId="{F67C2712-20BC-4804-A35D-19155E0A9748}" type="presOf" srcId="{F778E45C-EBAB-4256-8603-174961F26361}" destId="{86E3392B-9C34-4FDF-9121-AE4F48D90043}" srcOrd="0" destOrd="2" presId="urn:microsoft.com/office/officeart/2005/8/layout/vList2"/>
    <dgm:cxn modelId="{0AEDA969-05C3-4FF5-B873-8CB1FB4B10DA}" srcId="{2F1166F8-B894-4CAC-A3A5-719CE32471AA}" destId="{16F34EDD-C6C5-4445-87A7-6818991418BF}" srcOrd="0" destOrd="0" parTransId="{027F64A5-B8A4-4D70-8CBC-3763AF62F203}" sibTransId="{C706313B-AEAB-4269-9495-DA531F95E7E6}"/>
    <dgm:cxn modelId="{D987B34D-CCF3-4860-9B6D-E25B0CD218AC}" srcId="{16F34EDD-C6C5-4445-87A7-6818991418BF}" destId="{54CDDD64-3956-4BEE-9990-4D916317E412}" srcOrd="0" destOrd="0" parTransId="{35DE810B-94C2-478F-8A58-EEA7585373AF}" sibTransId="{D92A6E2A-B14D-40C0-8803-C49CD1D07BA2}"/>
    <dgm:cxn modelId="{AE37348E-26E1-4003-B576-E01F5CDA63EC}" srcId="{16F34EDD-C6C5-4445-87A7-6818991418BF}" destId="{F778E45C-EBAB-4256-8603-174961F26361}" srcOrd="2" destOrd="0" parTransId="{DCB62B8C-E4CF-4BF1-983A-DE96045CBBD9}" sibTransId="{AA2B69FE-5169-4D9C-9220-0E8EB4342F87}"/>
    <dgm:cxn modelId="{610E3DB6-E735-44F9-B1DE-8E8B1C36D93F}" type="presOf" srcId="{54CDDD64-3956-4BEE-9990-4D916317E412}" destId="{86E3392B-9C34-4FDF-9121-AE4F48D90043}" srcOrd="0" destOrd="0" presId="urn:microsoft.com/office/officeart/2005/8/layout/vList2"/>
    <dgm:cxn modelId="{8C9DBAC7-AC3A-40B7-9306-9D32C9944133}" type="presOf" srcId="{16F34EDD-C6C5-4445-87A7-6818991418BF}" destId="{CC501B70-FD04-46EF-A786-56D1DB71767D}" srcOrd="0" destOrd="0" presId="urn:microsoft.com/office/officeart/2005/8/layout/vList2"/>
    <dgm:cxn modelId="{1294BDE1-A13A-4161-A17B-91B58B8CAEBE}" type="presOf" srcId="{2F1166F8-B894-4CAC-A3A5-719CE32471AA}" destId="{0C5BE5F4-6AB9-460D-83AB-F6BC172F5F51}" srcOrd="0" destOrd="0" presId="urn:microsoft.com/office/officeart/2005/8/layout/vList2"/>
    <dgm:cxn modelId="{659278E4-9F82-4B87-8BDE-3E8E53095813}" type="presOf" srcId="{105F5B70-BEAF-4BB2-A3B5-63C726CE361A}" destId="{86E3392B-9C34-4FDF-9121-AE4F48D90043}" srcOrd="0" destOrd="1" presId="urn:microsoft.com/office/officeart/2005/8/layout/vList2"/>
    <dgm:cxn modelId="{8BF535F2-A704-4A1E-A303-26ED8A5259F0}" srcId="{16F34EDD-C6C5-4445-87A7-6818991418BF}" destId="{105F5B70-BEAF-4BB2-A3B5-63C726CE361A}" srcOrd="1" destOrd="0" parTransId="{FF955A78-A856-47B5-AE3F-011484EC876F}" sibTransId="{F0079011-CF30-4261-B8D4-2C7124F05E83}"/>
    <dgm:cxn modelId="{777324D0-C48B-4954-B5FA-79655A72E6FA}" type="presParOf" srcId="{0C5BE5F4-6AB9-460D-83AB-F6BC172F5F51}" destId="{CC501B70-FD04-46EF-A786-56D1DB71767D}" srcOrd="0" destOrd="0" presId="urn:microsoft.com/office/officeart/2005/8/layout/vList2"/>
    <dgm:cxn modelId="{559F276D-F55C-4CC8-BB2B-0ABECE01938A}" type="presParOf" srcId="{0C5BE5F4-6AB9-460D-83AB-F6BC172F5F51}" destId="{86E3392B-9C34-4FDF-9121-AE4F48D90043}"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798545E-7FEA-435C-82C0-FC8A19A5B3D6}" type="doc">
      <dgm:prSet loTypeId="urn:microsoft.com/office/officeart/2008/layout/LinedList" loCatId="list" qsTypeId="urn:microsoft.com/office/officeart/2005/8/quickstyle/simple5" qsCatId="simple" csTypeId="urn:microsoft.com/office/officeart/2005/8/colors/accent4_2" csCatId="accent4"/>
      <dgm:spPr/>
      <dgm:t>
        <a:bodyPr/>
        <a:lstStyle/>
        <a:p>
          <a:endParaRPr lang="en-US"/>
        </a:p>
      </dgm:t>
    </dgm:pt>
    <dgm:pt modelId="{94910D42-0590-4AA7-8F59-A130024D7076}">
      <dgm:prSet/>
      <dgm:spPr/>
      <dgm:t>
        <a:bodyPr/>
        <a:lstStyle/>
        <a:p>
          <a:r>
            <a:rPr lang="en-US"/>
            <a:t>The reason we may want to have normalization layers in our CNN is that we want to have some kind of lateral inhibition scheme, where an excited neuron </a:t>
          </a:r>
          <a:r>
            <a:rPr lang="en-US">
              <a:latin typeface="Calibri Light" panose="020F0302020204030204"/>
            </a:rPr>
            <a:t>subdues</a:t>
          </a:r>
          <a:r>
            <a:rPr lang="en-US"/>
            <a:t> its neighbors.</a:t>
          </a:r>
          <a:br>
            <a:rPr lang="en-US"/>
          </a:br>
          <a:r>
            <a:rPr lang="en-US"/>
            <a:t>This results in a significant peak so that we have a form of local maxima.</a:t>
          </a:r>
        </a:p>
      </dgm:t>
    </dgm:pt>
    <dgm:pt modelId="{818F06C4-2AFC-40DB-ACFC-9EF3A556B584}" type="parTrans" cxnId="{2A10331A-6E76-4CCD-B921-D9DC0AE1786D}">
      <dgm:prSet/>
      <dgm:spPr/>
      <dgm:t>
        <a:bodyPr/>
        <a:lstStyle/>
        <a:p>
          <a:endParaRPr lang="en-US"/>
        </a:p>
      </dgm:t>
    </dgm:pt>
    <dgm:pt modelId="{414D8110-C608-4946-8EA1-2F2B36656F50}" type="sibTrans" cxnId="{2A10331A-6E76-4CCD-B921-D9DC0AE1786D}">
      <dgm:prSet/>
      <dgm:spPr/>
      <dgm:t>
        <a:bodyPr/>
        <a:lstStyle/>
        <a:p>
          <a:endParaRPr lang="en-US"/>
        </a:p>
      </dgm:t>
    </dgm:pt>
    <dgm:pt modelId="{E0595C32-4B78-4AB1-A4E1-21F0D3E0C992}">
      <dgm:prSet/>
      <dgm:spPr/>
      <dgm:t>
        <a:bodyPr/>
        <a:lstStyle/>
        <a:p>
          <a:r>
            <a:rPr lang="en-US" err="1"/>
            <a:t>ReLU</a:t>
          </a:r>
          <a:r>
            <a:rPr lang="en-US"/>
            <a:t> neurons have unbounded activations and we need LRN to normalize that. We want to detect high frequency features with a large response. If we normalize around the local neighborhood of the excited neuron, it becomes even more sensitive as compared to its neighbors.</a:t>
          </a:r>
        </a:p>
      </dgm:t>
    </dgm:pt>
    <dgm:pt modelId="{407A2573-C428-4196-A3C9-9AFAC18E57CC}" type="parTrans" cxnId="{11F99512-3055-4D4D-A683-962B2452B192}">
      <dgm:prSet/>
      <dgm:spPr/>
      <dgm:t>
        <a:bodyPr/>
        <a:lstStyle/>
        <a:p>
          <a:endParaRPr lang="en-US"/>
        </a:p>
      </dgm:t>
    </dgm:pt>
    <dgm:pt modelId="{01AA48EE-F84F-4E25-8B19-CA74A2173A6B}" type="sibTrans" cxnId="{11F99512-3055-4D4D-A683-962B2452B192}">
      <dgm:prSet/>
      <dgm:spPr/>
      <dgm:t>
        <a:bodyPr/>
        <a:lstStyle/>
        <a:p>
          <a:endParaRPr lang="en-US"/>
        </a:p>
      </dgm:t>
    </dgm:pt>
    <dgm:pt modelId="{37BCDAAC-3FBC-41E3-92E5-79E55C5632C1}">
      <dgm:prSet/>
      <dgm:spPr/>
      <dgm:t>
        <a:bodyPr/>
        <a:lstStyle/>
        <a:p>
          <a:r>
            <a:rPr lang="en-US"/>
            <a:t>At the same time, it will dampen the responses that are uniformly large in any given local neighborhood, and boost the neurons with relatively larger activations.</a:t>
          </a:r>
        </a:p>
      </dgm:t>
    </dgm:pt>
    <dgm:pt modelId="{47436C9D-2DA8-46A6-9161-3077900577F4}" type="parTrans" cxnId="{AB8586AC-E6EE-494F-AB09-ABDB71E0FBD6}">
      <dgm:prSet/>
      <dgm:spPr/>
      <dgm:t>
        <a:bodyPr/>
        <a:lstStyle/>
        <a:p>
          <a:endParaRPr lang="en-US"/>
        </a:p>
      </dgm:t>
    </dgm:pt>
    <dgm:pt modelId="{B6B78203-2090-4E5F-929E-9979D7DEFECC}" type="sibTrans" cxnId="{AB8586AC-E6EE-494F-AB09-ABDB71E0FBD6}">
      <dgm:prSet/>
      <dgm:spPr/>
      <dgm:t>
        <a:bodyPr/>
        <a:lstStyle/>
        <a:p>
          <a:endParaRPr lang="en-US"/>
        </a:p>
      </dgm:t>
    </dgm:pt>
    <dgm:pt modelId="{7A87F4A0-4BC0-49A8-A771-2D971F3EAA1B}" type="pres">
      <dgm:prSet presAssocID="{6798545E-7FEA-435C-82C0-FC8A19A5B3D6}" presName="vert0" presStyleCnt="0">
        <dgm:presLayoutVars>
          <dgm:dir/>
          <dgm:animOne val="branch"/>
          <dgm:animLvl val="lvl"/>
        </dgm:presLayoutVars>
      </dgm:prSet>
      <dgm:spPr/>
    </dgm:pt>
    <dgm:pt modelId="{24D64A21-8979-4B5D-9F90-8076A3BF8E7E}" type="pres">
      <dgm:prSet presAssocID="{94910D42-0590-4AA7-8F59-A130024D7076}" presName="thickLine" presStyleLbl="alignNode1" presStyleIdx="0" presStyleCnt="3"/>
      <dgm:spPr/>
    </dgm:pt>
    <dgm:pt modelId="{D61A5AEA-D848-4272-B77C-E8C84A4F720B}" type="pres">
      <dgm:prSet presAssocID="{94910D42-0590-4AA7-8F59-A130024D7076}" presName="horz1" presStyleCnt="0"/>
      <dgm:spPr/>
    </dgm:pt>
    <dgm:pt modelId="{8E067443-DC08-4846-93F5-465B47D28A84}" type="pres">
      <dgm:prSet presAssocID="{94910D42-0590-4AA7-8F59-A130024D7076}" presName="tx1" presStyleLbl="revTx" presStyleIdx="0" presStyleCnt="3"/>
      <dgm:spPr/>
    </dgm:pt>
    <dgm:pt modelId="{AE3F6E93-1953-4800-BA8F-BBA20EBD2585}" type="pres">
      <dgm:prSet presAssocID="{94910D42-0590-4AA7-8F59-A130024D7076}" presName="vert1" presStyleCnt="0"/>
      <dgm:spPr/>
    </dgm:pt>
    <dgm:pt modelId="{F0774C51-2054-4EBE-B3A2-F259604125F4}" type="pres">
      <dgm:prSet presAssocID="{E0595C32-4B78-4AB1-A4E1-21F0D3E0C992}" presName="thickLine" presStyleLbl="alignNode1" presStyleIdx="1" presStyleCnt="3"/>
      <dgm:spPr/>
    </dgm:pt>
    <dgm:pt modelId="{A04BB0F0-CAEA-4554-AAA5-77591018EEB4}" type="pres">
      <dgm:prSet presAssocID="{E0595C32-4B78-4AB1-A4E1-21F0D3E0C992}" presName="horz1" presStyleCnt="0"/>
      <dgm:spPr/>
    </dgm:pt>
    <dgm:pt modelId="{4DF84B36-620D-49F4-ADA4-567051F766B1}" type="pres">
      <dgm:prSet presAssocID="{E0595C32-4B78-4AB1-A4E1-21F0D3E0C992}" presName="tx1" presStyleLbl="revTx" presStyleIdx="1" presStyleCnt="3"/>
      <dgm:spPr/>
    </dgm:pt>
    <dgm:pt modelId="{1F5643C1-568F-4A57-B482-8F7D6BBF990B}" type="pres">
      <dgm:prSet presAssocID="{E0595C32-4B78-4AB1-A4E1-21F0D3E0C992}" presName="vert1" presStyleCnt="0"/>
      <dgm:spPr/>
    </dgm:pt>
    <dgm:pt modelId="{13D00263-3A6B-44C7-B30A-FF610194D0E4}" type="pres">
      <dgm:prSet presAssocID="{37BCDAAC-3FBC-41E3-92E5-79E55C5632C1}" presName="thickLine" presStyleLbl="alignNode1" presStyleIdx="2" presStyleCnt="3"/>
      <dgm:spPr/>
    </dgm:pt>
    <dgm:pt modelId="{82B05B2E-032C-40E0-B6DE-618785DE0CF2}" type="pres">
      <dgm:prSet presAssocID="{37BCDAAC-3FBC-41E3-92E5-79E55C5632C1}" presName="horz1" presStyleCnt="0"/>
      <dgm:spPr/>
    </dgm:pt>
    <dgm:pt modelId="{2AF25977-0502-430F-A86F-1C1E0FBE228E}" type="pres">
      <dgm:prSet presAssocID="{37BCDAAC-3FBC-41E3-92E5-79E55C5632C1}" presName="tx1" presStyleLbl="revTx" presStyleIdx="2" presStyleCnt="3"/>
      <dgm:spPr/>
    </dgm:pt>
    <dgm:pt modelId="{BFD6E6F5-9720-4A87-B958-ECDD2B3D3453}" type="pres">
      <dgm:prSet presAssocID="{37BCDAAC-3FBC-41E3-92E5-79E55C5632C1}" presName="vert1" presStyleCnt="0"/>
      <dgm:spPr/>
    </dgm:pt>
  </dgm:ptLst>
  <dgm:cxnLst>
    <dgm:cxn modelId="{11F99512-3055-4D4D-A683-962B2452B192}" srcId="{6798545E-7FEA-435C-82C0-FC8A19A5B3D6}" destId="{E0595C32-4B78-4AB1-A4E1-21F0D3E0C992}" srcOrd="1" destOrd="0" parTransId="{407A2573-C428-4196-A3C9-9AFAC18E57CC}" sibTransId="{01AA48EE-F84F-4E25-8B19-CA74A2173A6B}"/>
    <dgm:cxn modelId="{2A10331A-6E76-4CCD-B921-D9DC0AE1786D}" srcId="{6798545E-7FEA-435C-82C0-FC8A19A5B3D6}" destId="{94910D42-0590-4AA7-8F59-A130024D7076}" srcOrd="0" destOrd="0" parTransId="{818F06C4-2AFC-40DB-ACFC-9EF3A556B584}" sibTransId="{414D8110-C608-4946-8EA1-2F2B36656F50}"/>
    <dgm:cxn modelId="{B579246C-D43B-4453-BE4A-0A95E8BC326E}" type="presOf" srcId="{94910D42-0590-4AA7-8F59-A130024D7076}" destId="{8E067443-DC08-4846-93F5-465B47D28A84}" srcOrd="0" destOrd="0" presId="urn:microsoft.com/office/officeart/2008/layout/LinedList"/>
    <dgm:cxn modelId="{176AC471-A33D-4C48-94B8-CA5D9F5855D4}" type="presOf" srcId="{37BCDAAC-3FBC-41E3-92E5-79E55C5632C1}" destId="{2AF25977-0502-430F-A86F-1C1E0FBE228E}" srcOrd="0" destOrd="0" presId="urn:microsoft.com/office/officeart/2008/layout/LinedList"/>
    <dgm:cxn modelId="{5AF6AB9C-CF78-4540-AFCC-ABAF73B5B56E}" type="presOf" srcId="{6798545E-7FEA-435C-82C0-FC8A19A5B3D6}" destId="{7A87F4A0-4BC0-49A8-A771-2D971F3EAA1B}" srcOrd="0" destOrd="0" presId="urn:microsoft.com/office/officeart/2008/layout/LinedList"/>
    <dgm:cxn modelId="{AB8586AC-E6EE-494F-AB09-ABDB71E0FBD6}" srcId="{6798545E-7FEA-435C-82C0-FC8A19A5B3D6}" destId="{37BCDAAC-3FBC-41E3-92E5-79E55C5632C1}" srcOrd="2" destOrd="0" parTransId="{47436C9D-2DA8-46A6-9161-3077900577F4}" sibTransId="{B6B78203-2090-4E5F-929E-9979D7DEFECC}"/>
    <dgm:cxn modelId="{52A0AEEE-94C4-45F4-9526-678C16C1DC20}" type="presOf" srcId="{E0595C32-4B78-4AB1-A4E1-21F0D3E0C992}" destId="{4DF84B36-620D-49F4-ADA4-567051F766B1}" srcOrd="0" destOrd="0" presId="urn:microsoft.com/office/officeart/2008/layout/LinedList"/>
    <dgm:cxn modelId="{638E5774-073A-48AA-B676-C6A7CFCE6E36}" type="presParOf" srcId="{7A87F4A0-4BC0-49A8-A771-2D971F3EAA1B}" destId="{24D64A21-8979-4B5D-9F90-8076A3BF8E7E}" srcOrd="0" destOrd="0" presId="urn:microsoft.com/office/officeart/2008/layout/LinedList"/>
    <dgm:cxn modelId="{C24AE81D-C832-4485-94C6-1D2C85D9E131}" type="presParOf" srcId="{7A87F4A0-4BC0-49A8-A771-2D971F3EAA1B}" destId="{D61A5AEA-D848-4272-B77C-E8C84A4F720B}" srcOrd="1" destOrd="0" presId="urn:microsoft.com/office/officeart/2008/layout/LinedList"/>
    <dgm:cxn modelId="{882F7B9D-DA6E-4478-A75C-666AC79886CF}" type="presParOf" srcId="{D61A5AEA-D848-4272-B77C-E8C84A4F720B}" destId="{8E067443-DC08-4846-93F5-465B47D28A84}" srcOrd="0" destOrd="0" presId="urn:microsoft.com/office/officeart/2008/layout/LinedList"/>
    <dgm:cxn modelId="{BB3AEFE4-BC54-4365-BDED-2B7B3C8CA533}" type="presParOf" srcId="{D61A5AEA-D848-4272-B77C-E8C84A4F720B}" destId="{AE3F6E93-1953-4800-BA8F-BBA20EBD2585}" srcOrd="1" destOrd="0" presId="urn:microsoft.com/office/officeart/2008/layout/LinedList"/>
    <dgm:cxn modelId="{CF84ADDC-8825-45DF-9859-13B9B1799E6D}" type="presParOf" srcId="{7A87F4A0-4BC0-49A8-A771-2D971F3EAA1B}" destId="{F0774C51-2054-4EBE-B3A2-F259604125F4}" srcOrd="2" destOrd="0" presId="urn:microsoft.com/office/officeart/2008/layout/LinedList"/>
    <dgm:cxn modelId="{EFF3C602-9AB9-446A-B7F0-A601E440C41E}" type="presParOf" srcId="{7A87F4A0-4BC0-49A8-A771-2D971F3EAA1B}" destId="{A04BB0F0-CAEA-4554-AAA5-77591018EEB4}" srcOrd="3" destOrd="0" presId="urn:microsoft.com/office/officeart/2008/layout/LinedList"/>
    <dgm:cxn modelId="{30BDEE6B-12D4-4912-A480-928D5CCF63F3}" type="presParOf" srcId="{A04BB0F0-CAEA-4554-AAA5-77591018EEB4}" destId="{4DF84B36-620D-49F4-ADA4-567051F766B1}" srcOrd="0" destOrd="0" presId="urn:microsoft.com/office/officeart/2008/layout/LinedList"/>
    <dgm:cxn modelId="{CED6BB8B-B7AD-4B1D-BBCA-E183F3B96DF0}" type="presParOf" srcId="{A04BB0F0-CAEA-4554-AAA5-77591018EEB4}" destId="{1F5643C1-568F-4A57-B482-8F7D6BBF990B}" srcOrd="1" destOrd="0" presId="urn:microsoft.com/office/officeart/2008/layout/LinedList"/>
    <dgm:cxn modelId="{3AB6FF94-B151-4569-AB29-37713A6E2E25}" type="presParOf" srcId="{7A87F4A0-4BC0-49A8-A771-2D971F3EAA1B}" destId="{13D00263-3A6B-44C7-B30A-FF610194D0E4}" srcOrd="4" destOrd="0" presId="urn:microsoft.com/office/officeart/2008/layout/LinedList"/>
    <dgm:cxn modelId="{9F997EF5-1237-45A0-9239-DDD97F458700}" type="presParOf" srcId="{7A87F4A0-4BC0-49A8-A771-2D971F3EAA1B}" destId="{82B05B2E-032C-40E0-B6DE-618785DE0CF2}" srcOrd="5" destOrd="0" presId="urn:microsoft.com/office/officeart/2008/layout/LinedList"/>
    <dgm:cxn modelId="{F05F32D9-BA09-43EE-AB51-CE61DEFC55F7}" type="presParOf" srcId="{82B05B2E-032C-40E0-B6DE-618785DE0CF2}" destId="{2AF25977-0502-430F-A86F-1C1E0FBE228E}" srcOrd="0" destOrd="0" presId="urn:microsoft.com/office/officeart/2008/layout/LinedList"/>
    <dgm:cxn modelId="{214B7E9C-8B1C-4875-8E23-55C79F0641DC}" type="presParOf" srcId="{82B05B2E-032C-40E0-B6DE-618785DE0CF2}" destId="{BFD6E6F5-9720-4A87-B958-ECDD2B3D345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FB341F3-BC0A-4D71-903A-94EF7D25B8E1}" type="doc">
      <dgm:prSet loTypeId="urn:microsoft.com/office/officeart/2005/8/layout/hierarchy3" loCatId="hierarchy" qsTypeId="urn:microsoft.com/office/officeart/2005/8/quickstyle/simple5" qsCatId="simple" csTypeId="urn:microsoft.com/office/officeart/2005/8/colors/colorful1" csCatId="colorful"/>
      <dgm:spPr/>
      <dgm:t>
        <a:bodyPr/>
        <a:lstStyle/>
        <a:p>
          <a:endParaRPr lang="en-US"/>
        </a:p>
      </dgm:t>
    </dgm:pt>
    <dgm:pt modelId="{A14EFAC3-3EDD-4ECA-B070-2AE421796E52}">
      <dgm:prSet/>
      <dgm:spPr/>
      <dgm:t>
        <a:bodyPr/>
        <a:lstStyle/>
        <a:p>
          <a:r>
            <a:rPr lang="en-US"/>
            <a:t>LRN can be performed within the same channel or across multiple channels.</a:t>
          </a:r>
        </a:p>
      </dgm:t>
    </dgm:pt>
    <dgm:pt modelId="{0EA26AD4-F544-4184-AD0F-58734EEA5B7B}" type="parTrans" cxnId="{33CF009B-550B-433F-B407-CCEAD948D7AB}">
      <dgm:prSet/>
      <dgm:spPr/>
      <dgm:t>
        <a:bodyPr/>
        <a:lstStyle/>
        <a:p>
          <a:endParaRPr lang="en-US"/>
        </a:p>
      </dgm:t>
    </dgm:pt>
    <dgm:pt modelId="{7DB4AB7A-5CE1-46F9-B1EA-7B8AA1F0A2D7}" type="sibTrans" cxnId="{33CF009B-550B-433F-B407-CCEAD948D7AB}">
      <dgm:prSet/>
      <dgm:spPr/>
      <dgm:t>
        <a:bodyPr/>
        <a:lstStyle/>
        <a:p>
          <a:endParaRPr lang="en-US"/>
        </a:p>
      </dgm:t>
    </dgm:pt>
    <dgm:pt modelId="{D0DE2B9B-DEFA-417B-A660-9C958A60E5D2}">
      <dgm:prSet/>
      <dgm:spPr/>
      <dgm:t>
        <a:bodyPr/>
        <a:lstStyle/>
        <a:p>
          <a:r>
            <a:rPr lang="en-US"/>
            <a:t>In our code, we tried Response Normalization within the same channel.</a:t>
          </a:r>
        </a:p>
      </dgm:t>
    </dgm:pt>
    <dgm:pt modelId="{35B02CF0-1CC1-4BE7-94A6-678E8BA7C786}" type="parTrans" cxnId="{69D03DED-D131-4DC6-84D1-FBDAFC096BDF}">
      <dgm:prSet/>
      <dgm:spPr/>
      <dgm:t>
        <a:bodyPr/>
        <a:lstStyle/>
        <a:p>
          <a:endParaRPr lang="en-US"/>
        </a:p>
      </dgm:t>
    </dgm:pt>
    <dgm:pt modelId="{10E6B54B-6BCD-4483-AA3B-8469C1B6E63B}" type="sibTrans" cxnId="{69D03DED-D131-4DC6-84D1-FBDAFC096BDF}">
      <dgm:prSet/>
      <dgm:spPr/>
      <dgm:t>
        <a:bodyPr/>
        <a:lstStyle/>
        <a:p>
          <a:endParaRPr lang="en-US"/>
        </a:p>
      </dgm:t>
    </dgm:pt>
    <dgm:pt modelId="{5BA17DBB-1279-43E2-B6AE-9BCD1C34B1A1}" type="pres">
      <dgm:prSet presAssocID="{CFB341F3-BC0A-4D71-903A-94EF7D25B8E1}" presName="diagram" presStyleCnt="0">
        <dgm:presLayoutVars>
          <dgm:chPref val="1"/>
          <dgm:dir/>
          <dgm:animOne val="branch"/>
          <dgm:animLvl val="lvl"/>
          <dgm:resizeHandles/>
        </dgm:presLayoutVars>
      </dgm:prSet>
      <dgm:spPr/>
    </dgm:pt>
    <dgm:pt modelId="{8C705D9A-BCB4-4414-919B-C4B8B837CD06}" type="pres">
      <dgm:prSet presAssocID="{A14EFAC3-3EDD-4ECA-B070-2AE421796E52}" presName="root" presStyleCnt="0"/>
      <dgm:spPr/>
    </dgm:pt>
    <dgm:pt modelId="{0581F790-1832-4B57-9644-D685E8E61B41}" type="pres">
      <dgm:prSet presAssocID="{A14EFAC3-3EDD-4ECA-B070-2AE421796E52}" presName="rootComposite" presStyleCnt="0"/>
      <dgm:spPr/>
    </dgm:pt>
    <dgm:pt modelId="{29092F85-3B8C-4466-866E-36E6FCCA9E4A}" type="pres">
      <dgm:prSet presAssocID="{A14EFAC3-3EDD-4ECA-B070-2AE421796E52}" presName="rootText" presStyleLbl="node1" presStyleIdx="0" presStyleCnt="2"/>
      <dgm:spPr/>
    </dgm:pt>
    <dgm:pt modelId="{D2366423-D852-40AD-9527-6933CDB59FFE}" type="pres">
      <dgm:prSet presAssocID="{A14EFAC3-3EDD-4ECA-B070-2AE421796E52}" presName="rootConnector" presStyleLbl="node1" presStyleIdx="0" presStyleCnt="2"/>
      <dgm:spPr/>
    </dgm:pt>
    <dgm:pt modelId="{BFDD3340-D691-40BE-B115-879EA17D2F8E}" type="pres">
      <dgm:prSet presAssocID="{A14EFAC3-3EDD-4ECA-B070-2AE421796E52}" presName="childShape" presStyleCnt="0"/>
      <dgm:spPr/>
    </dgm:pt>
    <dgm:pt modelId="{28729E3E-D6D1-405A-B14E-1063D69A28BA}" type="pres">
      <dgm:prSet presAssocID="{D0DE2B9B-DEFA-417B-A660-9C958A60E5D2}" presName="root" presStyleCnt="0"/>
      <dgm:spPr/>
    </dgm:pt>
    <dgm:pt modelId="{3ADD4F66-BC0B-4665-AFB5-09F2B1E612C6}" type="pres">
      <dgm:prSet presAssocID="{D0DE2B9B-DEFA-417B-A660-9C958A60E5D2}" presName="rootComposite" presStyleCnt="0"/>
      <dgm:spPr/>
    </dgm:pt>
    <dgm:pt modelId="{0BF6427B-47D2-49E3-8B8F-C3FDFF15FD0F}" type="pres">
      <dgm:prSet presAssocID="{D0DE2B9B-DEFA-417B-A660-9C958A60E5D2}" presName="rootText" presStyleLbl="node1" presStyleIdx="1" presStyleCnt="2"/>
      <dgm:spPr/>
    </dgm:pt>
    <dgm:pt modelId="{134D115F-F7A6-40F5-8AD6-597CAEDD93FF}" type="pres">
      <dgm:prSet presAssocID="{D0DE2B9B-DEFA-417B-A660-9C958A60E5D2}" presName="rootConnector" presStyleLbl="node1" presStyleIdx="1" presStyleCnt="2"/>
      <dgm:spPr/>
    </dgm:pt>
    <dgm:pt modelId="{1678EC42-AFDF-491B-961B-071882B17A3E}" type="pres">
      <dgm:prSet presAssocID="{D0DE2B9B-DEFA-417B-A660-9C958A60E5D2}" presName="childShape" presStyleCnt="0"/>
      <dgm:spPr/>
    </dgm:pt>
  </dgm:ptLst>
  <dgm:cxnLst>
    <dgm:cxn modelId="{F8852725-6CC7-487B-91E7-F24587A9C19A}" type="presOf" srcId="{A14EFAC3-3EDD-4ECA-B070-2AE421796E52}" destId="{29092F85-3B8C-4466-866E-36E6FCCA9E4A}" srcOrd="0" destOrd="0" presId="urn:microsoft.com/office/officeart/2005/8/layout/hierarchy3"/>
    <dgm:cxn modelId="{5A91B578-8154-473D-B093-4AD1EC38CB99}" type="presOf" srcId="{D0DE2B9B-DEFA-417B-A660-9C958A60E5D2}" destId="{0BF6427B-47D2-49E3-8B8F-C3FDFF15FD0F}" srcOrd="0" destOrd="0" presId="urn:microsoft.com/office/officeart/2005/8/layout/hierarchy3"/>
    <dgm:cxn modelId="{4318DF7C-E742-490C-8297-F2162C79E697}" type="presOf" srcId="{CFB341F3-BC0A-4D71-903A-94EF7D25B8E1}" destId="{5BA17DBB-1279-43E2-B6AE-9BCD1C34B1A1}" srcOrd="0" destOrd="0" presId="urn:microsoft.com/office/officeart/2005/8/layout/hierarchy3"/>
    <dgm:cxn modelId="{33CF009B-550B-433F-B407-CCEAD948D7AB}" srcId="{CFB341F3-BC0A-4D71-903A-94EF7D25B8E1}" destId="{A14EFAC3-3EDD-4ECA-B070-2AE421796E52}" srcOrd="0" destOrd="0" parTransId="{0EA26AD4-F544-4184-AD0F-58734EEA5B7B}" sibTransId="{7DB4AB7A-5CE1-46F9-B1EA-7B8AA1F0A2D7}"/>
    <dgm:cxn modelId="{5242B4C4-5C10-4CFE-8D7A-BE929C4C194D}" type="presOf" srcId="{A14EFAC3-3EDD-4ECA-B070-2AE421796E52}" destId="{D2366423-D852-40AD-9527-6933CDB59FFE}" srcOrd="1" destOrd="0" presId="urn:microsoft.com/office/officeart/2005/8/layout/hierarchy3"/>
    <dgm:cxn modelId="{107C94CB-D3E6-4BC5-8126-6BB24553B78C}" type="presOf" srcId="{D0DE2B9B-DEFA-417B-A660-9C958A60E5D2}" destId="{134D115F-F7A6-40F5-8AD6-597CAEDD93FF}" srcOrd="1" destOrd="0" presId="urn:microsoft.com/office/officeart/2005/8/layout/hierarchy3"/>
    <dgm:cxn modelId="{69D03DED-D131-4DC6-84D1-FBDAFC096BDF}" srcId="{CFB341F3-BC0A-4D71-903A-94EF7D25B8E1}" destId="{D0DE2B9B-DEFA-417B-A660-9C958A60E5D2}" srcOrd="1" destOrd="0" parTransId="{35B02CF0-1CC1-4BE7-94A6-678E8BA7C786}" sibTransId="{10E6B54B-6BCD-4483-AA3B-8469C1B6E63B}"/>
    <dgm:cxn modelId="{C1C7493F-D64B-466E-8E55-E2F96B1A909E}" type="presParOf" srcId="{5BA17DBB-1279-43E2-B6AE-9BCD1C34B1A1}" destId="{8C705D9A-BCB4-4414-919B-C4B8B837CD06}" srcOrd="0" destOrd="0" presId="urn:microsoft.com/office/officeart/2005/8/layout/hierarchy3"/>
    <dgm:cxn modelId="{801AB434-2F0B-451A-9992-DD19260AC0F8}" type="presParOf" srcId="{8C705D9A-BCB4-4414-919B-C4B8B837CD06}" destId="{0581F790-1832-4B57-9644-D685E8E61B41}" srcOrd="0" destOrd="0" presId="urn:microsoft.com/office/officeart/2005/8/layout/hierarchy3"/>
    <dgm:cxn modelId="{E7457B50-11B5-457D-8151-F8EF9A80AC45}" type="presParOf" srcId="{0581F790-1832-4B57-9644-D685E8E61B41}" destId="{29092F85-3B8C-4466-866E-36E6FCCA9E4A}" srcOrd="0" destOrd="0" presId="urn:microsoft.com/office/officeart/2005/8/layout/hierarchy3"/>
    <dgm:cxn modelId="{612BE3E1-4F27-4077-85F3-0DD54C187CC7}" type="presParOf" srcId="{0581F790-1832-4B57-9644-D685E8E61B41}" destId="{D2366423-D852-40AD-9527-6933CDB59FFE}" srcOrd="1" destOrd="0" presId="urn:microsoft.com/office/officeart/2005/8/layout/hierarchy3"/>
    <dgm:cxn modelId="{BB175272-588E-4DC0-82F8-FA31BB0072E3}" type="presParOf" srcId="{8C705D9A-BCB4-4414-919B-C4B8B837CD06}" destId="{BFDD3340-D691-40BE-B115-879EA17D2F8E}" srcOrd="1" destOrd="0" presId="urn:microsoft.com/office/officeart/2005/8/layout/hierarchy3"/>
    <dgm:cxn modelId="{1BED4351-8256-471B-A006-A7336283DFE5}" type="presParOf" srcId="{5BA17DBB-1279-43E2-B6AE-9BCD1C34B1A1}" destId="{28729E3E-D6D1-405A-B14E-1063D69A28BA}" srcOrd="1" destOrd="0" presId="urn:microsoft.com/office/officeart/2005/8/layout/hierarchy3"/>
    <dgm:cxn modelId="{81F92238-AB2A-413D-8FD0-281448DDB82B}" type="presParOf" srcId="{28729E3E-D6D1-405A-B14E-1063D69A28BA}" destId="{3ADD4F66-BC0B-4665-AFB5-09F2B1E612C6}" srcOrd="0" destOrd="0" presId="urn:microsoft.com/office/officeart/2005/8/layout/hierarchy3"/>
    <dgm:cxn modelId="{F37327B4-B4C1-432C-9E5B-0CE0963A839F}" type="presParOf" srcId="{3ADD4F66-BC0B-4665-AFB5-09F2B1E612C6}" destId="{0BF6427B-47D2-49E3-8B8F-C3FDFF15FD0F}" srcOrd="0" destOrd="0" presId="urn:microsoft.com/office/officeart/2005/8/layout/hierarchy3"/>
    <dgm:cxn modelId="{E4D02144-3F16-4D1F-98CC-DE9E92B2C1D3}" type="presParOf" srcId="{3ADD4F66-BC0B-4665-AFB5-09F2B1E612C6}" destId="{134D115F-F7A6-40F5-8AD6-597CAEDD93FF}" srcOrd="1" destOrd="0" presId="urn:microsoft.com/office/officeart/2005/8/layout/hierarchy3"/>
    <dgm:cxn modelId="{727CE1A9-2017-4949-8C5E-05B12829008B}" type="presParOf" srcId="{28729E3E-D6D1-405A-B14E-1063D69A28BA}" destId="{1678EC42-AFDF-491B-961B-071882B17A3E}"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51A8A1-EA33-4BD1-A27D-DE279EA4A956}">
      <dsp:nvSpPr>
        <dsp:cNvPr id="0" name=""/>
        <dsp:cNvSpPr/>
      </dsp:nvSpPr>
      <dsp:spPr>
        <a:xfrm>
          <a:off x="0" y="0"/>
          <a:ext cx="658648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8A6CEDFA-39D7-499E-926E-4576667213DA}">
      <dsp:nvSpPr>
        <dsp:cNvPr id="0" name=""/>
        <dsp:cNvSpPr/>
      </dsp:nvSpPr>
      <dsp:spPr>
        <a:xfrm>
          <a:off x="0" y="0"/>
          <a:ext cx="6586489"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First, the Jigsaw puzzle is permuted before being fed into an AlexNet-like CNN.</a:t>
          </a:r>
        </a:p>
      </dsp:txBody>
      <dsp:txXfrm>
        <a:off x="0" y="0"/>
        <a:ext cx="6586489" cy="946354"/>
      </dsp:txXfrm>
    </dsp:sp>
    <dsp:sp modelId="{4A0FC2CE-A3C2-4B09-8D84-0DAE6B076624}">
      <dsp:nvSpPr>
        <dsp:cNvPr id="0" name=""/>
        <dsp:cNvSpPr/>
      </dsp:nvSpPr>
      <dsp:spPr>
        <a:xfrm>
          <a:off x="0" y="946354"/>
          <a:ext cx="658648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30C620AA-0A20-47E0-82B1-D0FA712F680E}">
      <dsp:nvSpPr>
        <dsp:cNvPr id="0" name=""/>
        <dsp:cNvSpPr/>
      </dsp:nvSpPr>
      <dsp:spPr>
        <a:xfrm>
          <a:off x="0" y="946354"/>
          <a:ext cx="6586489"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Then, each patch/puzzle is processed by the CNN. In this case, puzzles in the network's early layers will NOT communicate with one another.</a:t>
          </a:r>
        </a:p>
      </dsp:txBody>
      <dsp:txXfrm>
        <a:off x="0" y="946354"/>
        <a:ext cx="6586489" cy="946354"/>
      </dsp:txXfrm>
    </dsp:sp>
    <dsp:sp modelId="{87F218F6-C799-4115-A38B-B379303AADD2}">
      <dsp:nvSpPr>
        <dsp:cNvPr id="0" name=""/>
        <dsp:cNvSpPr/>
      </dsp:nvSpPr>
      <dsp:spPr>
        <a:xfrm>
          <a:off x="0" y="1892709"/>
          <a:ext cx="658648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F79DF325-CEFC-426B-B30B-45CD653B495A}">
      <dsp:nvSpPr>
        <dsp:cNvPr id="0" name=""/>
        <dsp:cNvSpPr/>
      </dsp:nvSpPr>
      <dsp:spPr>
        <a:xfrm>
          <a:off x="0" y="1892709"/>
          <a:ext cx="6586489"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The weights are the same for each branch.</a:t>
          </a:r>
        </a:p>
      </dsp:txBody>
      <dsp:txXfrm>
        <a:off x="0" y="1892709"/>
        <a:ext cx="6586489" cy="946354"/>
      </dsp:txXfrm>
    </dsp:sp>
    <dsp:sp modelId="{402CC813-9C21-482D-92B0-90D0A550A9D1}">
      <dsp:nvSpPr>
        <dsp:cNvPr id="0" name=""/>
        <dsp:cNvSpPr/>
      </dsp:nvSpPr>
      <dsp:spPr>
        <a:xfrm>
          <a:off x="0" y="2839064"/>
          <a:ext cx="658648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2B4FBE5-D6A2-40A3-AAC5-4ECDF2DB46FA}">
      <dsp:nvSpPr>
        <dsp:cNvPr id="0" name=""/>
        <dsp:cNvSpPr/>
      </dsp:nvSpPr>
      <dsp:spPr>
        <a:xfrm>
          <a:off x="0" y="2839064"/>
          <a:ext cx="6586489"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There are numerous permutation options. The goal is to correctly predict the index of the chosen permutation (technically, we define as output a probability vector with 1 at the 64-th location and 0 elsewhere).</a:t>
          </a:r>
        </a:p>
      </dsp:txBody>
      <dsp:txXfrm>
        <a:off x="0" y="2839064"/>
        <a:ext cx="6586489" cy="9463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776CD6-CADF-4347-908F-2471E1988263}">
      <dsp:nvSpPr>
        <dsp:cNvPr id="0" name=""/>
        <dsp:cNvSpPr/>
      </dsp:nvSpPr>
      <dsp:spPr>
        <a:xfrm>
          <a:off x="3080" y="464830"/>
          <a:ext cx="2444055" cy="3421677"/>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800100">
            <a:lnSpc>
              <a:spcPct val="90000"/>
            </a:lnSpc>
            <a:spcBef>
              <a:spcPct val="0"/>
            </a:spcBef>
            <a:spcAft>
              <a:spcPct val="35000"/>
            </a:spcAft>
            <a:buNone/>
          </a:pPr>
          <a:r>
            <a:rPr lang="en-US" sz="1800" kern="1200"/>
            <a:t>Define a network (add layers Convolution, ReLU, max-pool).</a:t>
          </a:r>
        </a:p>
      </dsp:txBody>
      <dsp:txXfrm>
        <a:off x="3080" y="1765067"/>
        <a:ext cx="2444055" cy="2053006"/>
      </dsp:txXfrm>
    </dsp:sp>
    <dsp:sp modelId="{FD43A5F9-05B4-4DEB-890F-7DA0BE670310}">
      <dsp:nvSpPr>
        <dsp:cNvPr id="0" name=""/>
        <dsp:cNvSpPr/>
      </dsp:nvSpPr>
      <dsp:spPr>
        <a:xfrm>
          <a:off x="711856" y="806997"/>
          <a:ext cx="1026503" cy="1026503"/>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862184" y="957325"/>
        <a:ext cx="725847" cy="725847"/>
      </dsp:txXfrm>
    </dsp:sp>
    <dsp:sp modelId="{2EC91443-86FF-4E22-91DA-0AA6DB29324B}">
      <dsp:nvSpPr>
        <dsp:cNvPr id="0" name=""/>
        <dsp:cNvSpPr/>
      </dsp:nvSpPr>
      <dsp:spPr>
        <a:xfrm>
          <a:off x="3080" y="3886435"/>
          <a:ext cx="2444055" cy="72"/>
        </a:xfrm>
        <a:prstGeom prst="rect">
          <a:avLst/>
        </a:prstGeom>
        <a:solidFill>
          <a:schemeClr val="accent2">
            <a:hueOff val="-207909"/>
            <a:satOff val="-11990"/>
            <a:lumOff val="1233"/>
            <a:alphaOff val="0"/>
          </a:schemeClr>
        </a:solidFill>
        <a:ln w="12700" cap="flat" cmpd="sng" algn="ctr">
          <a:solidFill>
            <a:schemeClr val="accent2">
              <a:hueOff val="-207909"/>
              <a:satOff val="-11990"/>
              <a:lumOff val="123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A5F4BD-F53D-461D-AA22-6370153D424E}">
      <dsp:nvSpPr>
        <dsp:cNvPr id="0" name=""/>
        <dsp:cNvSpPr/>
      </dsp:nvSpPr>
      <dsp:spPr>
        <a:xfrm>
          <a:off x="2691541" y="464830"/>
          <a:ext cx="2444055" cy="3421677"/>
        </a:xfrm>
        <a:prstGeom prst="rect">
          <a:avLst/>
        </a:prstGeom>
        <a:solidFill>
          <a:schemeClr val="accent2">
            <a:tint val="40000"/>
            <a:alpha val="90000"/>
            <a:hueOff val="-283075"/>
            <a:satOff val="-25115"/>
            <a:lumOff val="-256"/>
            <a:alphaOff val="0"/>
          </a:schemeClr>
        </a:solidFill>
        <a:ln w="12700" cap="flat" cmpd="sng" algn="ctr">
          <a:solidFill>
            <a:schemeClr val="accent2">
              <a:tint val="40000"/>
              <a:alpha val="90000"/>
              <a:hueOff val="-283075"/>
              <a:satOff val="-25115"/>
              <a:lumOff val="-2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800100">
            <a:lnSpc>
              <a:spcPct val="90000"/>
            </a:lnSpc>
            <a:spcBef>
              <a:spcPct val="0"/>
            </a:spcBef>
            <a:spcAft>
              <a:spcPct val="35000"/>
            </a:spcAft>
            <a:buNone/>
          </a:pPr>
          <a:r>
            <a:rPr lang="en-US" sz="1800" kern="1200"/>
            <a:t>Load the model.</a:t>
          </a:r>
        </a:p>
      </dsp:txBody>
      <dsp:txXfrm>
        <a:off x="2691541" y="1765067"/>
        <a:ext cx="2444055" cy="2053006"/>
      </dsp:txXfrm>
    </dsp:sp>
    <dsp:sp modelId="{E1AF2B2D-A285-4002-BFC8-B7A5589027AD}">
      <dsp:nvSpPr>
        <dsp:cNvPr id="0" name=""/>
        <dsp:cNvSpPr/>
      </dsp:nvSpPr>
      <dsp:spPr>
        <a:xfrm>
          <a:off x="3400317" y="806997"/>
          <a:ext cx="1026503" cy="1026503"/>
        </a:xfrm>
        <a:prstGeom prst="ellipse">
          <a:avLst/>
        </a:prstGeom>
        <a:solidFill>
          <a:schemeClr val="accent2">
            <a:hueOff val="-415818"/>
            <a:satOff val="-23979"/>
            <a:lumOff val="2465"/>
            <a:alphaOff val="0"/>
          </a:schemeClr>
        </a:solidFill>
        <a:ln w="12700" cap="flat" cmpd="sng" algn="ctr">
          <a:solidFill>
            <a:schemeClr val="accent2">
              <a:hueOff val="-415818"/>
              <a:satOff val="-23979"/>
              <a:lumOff val="24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550645" y="957325"/>
        <a:ext cx="725847" cy="725847"/>
      </dsp:txXfrm>
    </dsp:sp>
    <dsp:sp modelId="{66386AAB-E35C-421C-92FC-04BF2B6816B0}">
      <dsp:nvSpPr>
        <dsp:cNvPr id="0" name=""/>
        <dsp:cNvSpPr/>
      </dsp:nvSpPr>
      <dsp:spPr>
        <a:xfrm>
          <a:off x="2691541" y="3886435"/>
          <a:ext cx="2444055" cy="72"/>
        </a:xfrm>
        <a:prstGeom prst="rect">
          <a:avLst/>
        </a:prstGeom>
        <a:solidFill>
          <a:schemeClr val="accent2">
            <a:hueOff val="-623727"/>
            <a:satOff val="-35969"/>
            <a:lumOff val="3698"/>
            <a:alphaOff val="0"/>
          </a:schemeClr>
        </a:solidFill>
        <a:ln w="12700" cap="flat" cmpd="sng" algn="ctr">
          <a:solidFill>
            <a:schemeClr val="accent2">
              <a:hueOff val="-623727"/>
              <a:satOff val="-35969"/>
              <a:lumOff val="369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D5D3C8-9B93-41E4-AA9A-2043678FD470}">
      <dsp:nvSpPr>
        <dsp:cNvPr id="0" name=""/>
        <dsp:cNvSpPr/>
      </dsp:nvSpPr>
      <dsp:spPr>
        <a:xfrm>
          <a:off x="5380002" y="464830"/>
          <a:ext cx="2444055" cy="3421677"/>
        </a:xfrm>
        <a:prstGeom prst="rect">
          <a:avLst/>
        </a:prstGeom>
        <a:solidFill>
          <a:schemeClr val="accent2">
            <a:tint val="40000"/>
            <a:alpha val="90000"/>
            <a:hueOff val="-566151"/>
            <a:satOff val="-50231"/>
            <a:lumOff val="-513"/>
            <a:alphaOff val="0"/>
          </a:schemeClr>
        </a:solidFill>
        <a:ln w="12700" cap="flat" cmpd="sng" algn="ctr">
          <a:solidFill>
            <a:schemeClr val="accent2">
              <a:tint val="40000"/>
              <a:alpha val="90000"/>
              <a:hueOff val="-566151"/>
              <a:satOff val="-50231"/>
              <a:lumOff val="-51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800100">
            <a:lnSpc>
              <a:spcPct val="90000"/>
            </a:lnSpc>
            <a:spcBef>
              <a:spcPct val="0"/>
            </a:spcBef>
            <a:spcAft>
              <a:spcPct val="35000"/>
            </a:spcAft>
            <a:buNone/>
          </a:pPr>
          <a:r>
            <a:rPr lang="en-US" sz="1800" kern="1200"/>
            <a:t>Weight Initialization (Xavier normalization).</a:t>
          </a:r>
        </a:p>
      </dsp:txBody>
      <dsp:txXfrm>
        <a:off x="5380002" y="1765067"/>
        <a:ext cx="2444055" cy="2053006"/>
      </dsp:txXfrm>
    </dsp:sp>
    <dsp:sp modelId="{1E6D0621-7724-4C4D-A468-426852CE5138}">
      <dsp:nvSpPr>
        <dsp:cNvPr id="0" name=""/>
        <dsp:cNvSpPr/>
      </dsp:nvSpPr>
      <dsp:spPr>
        <a:xfrm>
          <a:off x="6088778" y="806997"/>
          <a:ext cx="1026503" cy="1026503"/>
        </a:xfrm>
        <a:prstGeom prst="ellipse">
          <a:avLst/>
        </a:prstGeom>
        <a:solidFill>
          <a:schemeClr val="accent2">
            <a:hueOff val="-831636"/>
            <a:satOff val="-47959"/>
            <a:lumOff val="4930"/>
            <a:alphaOff val="0"/>
          </a:schemeClr>
        </a:solidFill>
        <a:ln w="12700" cap="flat" cmpd="sng" algn="ctr">
          <a:solidFill>
            <a:schemeClr val="accent2">
              <a:hueOff val="-831636"/>
              <a:satOff val="-47959"/>
              <a:lumOff val="493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6239106" y="957325"/>
        <a:ext cx="725847" cy="725847"/>
      </dsp:txXfrm>
    </dsp:sp>
    <dsp:sp modelId="{67FDF736-0F69-4AF1-B56C-67FED7DDC2F3}">
      <dsp:nvSpPr>
        <dsp:cNvPr id="0" name=""/>
        <dsp:cNvSpPr/>
      </dsp:nvSpPr>
      <dsp:spPr>
        <a:xfrm>
          <a:off x="5380002" y="3886435"/>
          <a:ext cx="2444055" cy="72"/>
        </a:xfrm>
        <a:prstGeom prst="rect">
          <a:avLst/>
        </a:prstGeom>
        <a:solidFill>
          <a:schemeClr val="accent2">
            <a:hueOff val="-1039545"/>
            <a:satOff val="-59949"/>
            <a:lumOff val="6163"/>
            <a:alphaOff val="0"/>
          </a:schemeClr>
        </a:solidFill>
        <a:ln w="12700" cap="flat" cmpd="sng" algn="ctr">
          <a:solidFill>
            <a:schemeClr val="accent2">
              <a:hueOff val="-1039545"/>
              <a:satOff val="-59949"/>
              <a:lumOff val="61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F070C7-5C95-4779-B101-E3AD5AED10E2}">
      <dsp:nvSpPr>
        <dsp:cNvPr id="0" name=""/>
        <dsp:cNvSpPr/>
      </dsp:nvSpPr>
      <dsp:spPr>
        <a:xfrm>
          <a:off x="8068463" y="464830"/>
          <a:ext cx="2444055" cy="3421677"/>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800100">
            <a:lnSpc>
              <a:spcPct val="90000"/>
            </a:lnSpc>
            <a:spcBef>
              <a:spcPct val="0"/>
            </a:spcBef>
            <a:spcAft>
              <a:spcPct val="35000"/>
            </a:spcAft>
            <a:buNone/>
          </a:pPr>
          <a:r>
            <a:rPr lang="en-US" sz="1800" kern="1200"/>
            <a:t>Forward propagation, load/create Checkpoints (saving various states of model).</a:t>
          </a:r>
        </a:p>
      </dsp:txBody>
      <dsp:txXfrm>
        <a:off x="8068463" y="1765067"/>
        <a:ext cx="2444055" cy="2053006"/>
      </dsp:txXfrm>
    </dsp:sp>
    <dsp:sp modelId="{9D828FB1-9816-445F-92BA-446E62B4D0F0}">
      <dsp:nvSpPr>
        <dsp:cNvPr id="0" name=""/>
        <dsp:cNvSpPr/>
      </dsp:nvSpPr>
      <dsp:spPr>
        <a:xfrm>
          <a:off x="8777239" y="806997"/>
          <a:ext cx="1026503" cy="1026503"/>
        </a:xfrm>
        <a:prstGeom prst="ellipse">
          <a:avLst/>
        </a:prstGeom>
        <a:solidFill>
          <a:schemeClr val="accent2">
            <a:hueOff val="-1247454"/>
            <a:satOff val="-71938"/>
            <a:lumOff val="7395"/>
            <a:alphaOff val="0"/>
          </a:schemeClr>
        </a:solidFill>
        <a:ln w="12700" cap="flat" cmpd="sng" algn="ctr">
          <a:solidFill>
            <a:schemeClr val="accent2">
              <a:hueOff val="-1247454"/>
              <a:satOff val="-71938"/>
              <a:lumOff val="739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8927567" y="957325"/>
        <a:ext cx="725847" cy="725847"/>
      </dsp:txXfrm>
    </dsp:sp>
    <dsp:sp modelId="{6CFE63CF-4EDD-41BF-92E5-70F8A0BF58E3}">
      <dsp:nvSpPr>
        <dsp:cNvPr id="0" name=""/>
        <dsp:cNvSpPr/>
      </dsp:nvSpPr>
      <dsp:spPr>
        <a:xfrm>
          <a:off x="8068463" y="3886435"/>
          <a:ext cx="2444055" cy="72"/>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082CB-9B8C-45FB-B59D-6EAC25EE1ED2}">
      <dsp:nvSpPr>
        <dsp:cNvPr id="0" name=""/>
        <dsp:cNvSpPr/>
      </dsp:nvSpPr>
      <dsp:spPr>
        <a:xfrm>
          <a:off x="0" y="531"/>
          <a:ext cx="105156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8382E9-4E8B-4FC1-AB0E-EC0796477D8D}">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Load train/test/validation data, define batch size = 128.</a:t>
          </a:r>
        </a:p>
      </dsp:txBody>
      <dsp:txXfrm>
        <a:off x="0" y="531"/>
        <a:ext cx="10515600" cy="870055"/>
      </dsp:txXfrm>
    </dsp:sp>
    <dsp:sp modelId="{2124AFEF-FB40-4115-8A6A-644169F25492}">
      <dsp:nvSpPr>
        <dsp:cNvPr id="0" name=""/>
        <dsp:cNvSpPr/>
      </dsp:nvSpPr>
      <dsp:spPr>
        <a:xfrm>
          <a:off x="0" y="870586"/>
          <a:ext cx="10515600" cy="0"/>
        </a:xfrm>
        <a:prstGeom prst="line">
          <a:avLst/>
        </a:prstGeom>
        <a:solidFill>
          <a:schemeClr val="accent2">
            <a:hueOff val="-363841"/>
            <a:satOff val="-20982"/>
            <a:lumOff val="2157"/>
            <a:alphaOff val="0"/>
          </a:schemeClr>
        </a:solidFill>
        <a:ln w="12700" cap="flat" cmpd="sng" algn="ctr">
          <a:solidFill>
            <a:schemeClr val="accent2">
              <a:hueOff val="-363841"/>
              <a:satOff val="-20982"/>
              <a:lumOff val="21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759F39-9EC3-43B1-AE7B-D5982CB77FD0}">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Learning rate (α) = 0.001</a:t>
          </a:r>
        </a:p>
      </dsp:txBody>
      <dsp:txXfrm>
        <a:off x="0" y="870586"/>
        <a:ext cx="10515600" cy="870055"/>
      </dsp:txXfrm>
    </dsp:sp>
    <dsp:sp modelId="{33BBCFF8-161B-4AE8-A741-26F6B30D387D}">
      <dsp:nvSpPr>
        <dsp:cNvPr id="0" name=""/>
        <dsp:cNvSpPr/>
      </dsp:nvSpPr>
      <dsp:spPr>
        <a:xfrm>
          <a:off x="0" y="1740641"/>
          <a:ext cx="10515600" cy="0"/>
        </a:xfrm>
        <a:prstGeom prst="line">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7D045A-F8A7-47F5-A202-510DF9038E56}">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Loss function = Cross-Entropy Loss</a:t>
          </a:r>
        </a:p>
      </dsp:txBody>
      <dsp:txXfrm>
        <a:off x="0" y="1740641"/>
        <a:ext cx="10515600" cy="870055"/>
      </dsp:txXfrm>
    </dsp:sp>
    <dsp:sp modelId="{1B14A72D-CA23-47F6-92AF-1A1C828092D5}">
      <dsp:nvSpPr>
        <dsp:cNvPr id="0" name=""/>
        <dsp:cNvSpPr/>
      </dsp:nvSpPr>
      <dsp:spPr>
        <a:xfrm>
          <a:off x="0" y="2610696"/>
          <a:ext cx="10515600" cy="0"/>
        </a:xfrm>
        <a:prstGeom prst="line">
          <a:avLst/>
        </a:prstGeom>
        <a:solidFill>
          <a:schemeClr val="accent2">
            <a:hueOff val="-1091522"/>
            <a:satOff val="-62946"/>
            <a:lumOff val="6471"/>
            <a:alphaOff val="0"/>
          </a:schemeClr>
        </a:solidFill>
        <a:ln w="12700" cap="flat" cmpd="sng" algn="ctr">
          <a:solidFill>
            <a:schemeClr val="accent2">
              <a:hueOff val="-1091522"/>
              <a:satOff val="-62946"/>
              <a:lumOff val="6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B83F99-7202-4DDA-8153-7BEE25BBF71A}">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Optimizer = Adam</a:t>
          </a:r>
        </a:p>
      </dsp:txBody>
      <dsp:txXfrm>
        <a:off x="0" y="2610696"/>
        <a:ext cx="10515600" cy="870055"/>
      </dsp:txXfrm>
    </dsp:sp>
    <dsp:sp modelId="{2749577E-5C81-44B3-8C7A-BEF129C9810C}">
      <dsp:nvSpPr>
        <dsp:cNvPr id="0" name=""/>
        <dsp:cNvSpPr/>
      </dsp:nvSpPr>
      <dsp:spPr>
        <a:xfrm>
          <a:off x="0" y="3480751"/>
          <a:ext cx="10515600"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F21E93-A98B-47A5-BFA4-B0ACB0E68CD7}">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No. of epochs = 70</a:t>
          </a:r>
        </a:p>
      </dsp:txBody>
      <dsp:txXfrm>
        <a:off x="0" y="3480751"/>
        <a:ext cx="10515600" cy="87005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F52E8-FBFD-4498-AE8D-6EF18324EFB7}">
      <dsp:nvSpPr>
        <dsp:cNvPr id="0" name=""/>
        <dsp:cNvSpPr/>
      </dsp:nvSpPr>
      <dsp:spPr>
        <a:xfrm>
          <a:off x="0" y="109637"/>
          <a:ext cx="7559504" cy="953403"/>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u="sng" kern="1200"/>
            <a:t>Learning Rate (α)</a:t>
          </a:r>
          <a:endParaRPr lang="en-US" sz="2400" kern="1200"/>
        </a:p>
      </dsp:txBody>
      <dsp:txXfrm>
        <a:off x="46541" y="156178"/>
        <a:ext cx="7466422" cy="860321"/>
      </dsp:txXfrm>
    </dsp:sp>
    <dsp:sp modelId="{64B3FB06-621A-4D5F-89DC-8A3C68EB93A3}">
      <dsp:nvSpPr>
        <dsp:cNvPr id="0" name=""/>
        <dsp:cNvSpPr/>
      </dsp:nvSpPr>
      <dsp:spPr>
        <a:xfrm>
          <a:off x="0" y="1132161"/>
          <a:ext cx="7559504" cy="953403"/>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We experimented with various learning rates to see if something was working xD.</a:t>
          </a:r>
        </a:p>
      </dsp:txBody>
      <dsp:txXfrm>
        <a:off x="46541" y="1178702"/>
        <a:ext cx="7466422" cy="860321"/>
      </dsp:txXfrm>
    </dsp:sp>
    <dsp:sp modelId="{258F437D-53C9-45A5-94D6-3176C0CEE870}">
      <dsp:nvSpPr>
        <dsp:cNvPr id="0" name=""/>
        <dsp:cNvSpPr/>
      </dsp:nvSpPr>
      <dsp:spPr>
        <a:xfrm>
          <a:off x="0" y="2154684"/>
          <a:ext cx="7559504" cy="953403"/>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The learning rates we tried were: {1e-3,1e-4,1e-2,1e-1}</a:t>
          </a:r>
        </a:p>
      </dsp:txBody>
      <dsp:txXfrm>
        <a:off x="46541" y="2201225"/>
        <a:ext cx="7466422" cy="860321"/>
      </dsp:txXfrm>
    </dsp:sp>
    <dsp:sp modelId="{7CBD4381-FD11-4FF0-9DE3-FD048412666C}">
      <dsp:nvSpPr>
        <dsp:cNvPr id="0" name=""/>
        <dsp:cNvSpPr/>
      </dsp:nvSpPr>
      <dsp:spPr>
        <a:xfrm>
          <a:off x="0" y="3177208"/>
          <a:ext cx="7559504" cy="953403"/>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None of these values for the learning rate seemed to reduce the training loss.</a:t>
          </a:r>
        </a:p>
      </dsp:txBody>
      <dsp:txXfrm>
        <a:off x="46541" y="3223749"/>
        <a:ext cx="7466422" cy="860321"/>
      </dsp:txXfrm>
    </dsp:sp>
    <dsp:sp modelId="{7CDA4CB9-3D9C-4949-8635-C1CBCBF11C17}">
      <dsp:nvSpPr>
        <dsp:cNvPr id="0" name=""/>
        <dsp:cNvSpPr/>
      </dsp:nvSpPr>
      <dsp:spPr>
        <a:xfrm>
          <a:off x="0" y="4199732"/>
          <a:ext cx="7559504" cy="953403"/>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Something fishy seems to be happening in the code ….</a:t>
          </a:r>
        </a:p>
      </dsp:txBody>
      <dsp:txXfrm>
        <a:off x="46541" y="4246273"/>
        <a:ext cx="7466422" cy="860321"/>
      </dsp:txXfrm>
    </dsp:sp>
    <dsp:sp modelId="{DB92E114-D69A-4BEE-AB43-8C7B504DDD02}">
      <dsp:nvSpPr>
        <dsp:cNvPr id="0" name=""/>
        <dsp:cNvSpPr/>
      </dsp:nvSpPr>
      <dsp:spPr>
        <a:xfrm>
          <a:off x="0" y="5222255"/>
          <a:ext cx="7559504" cy="953403"/>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Also, </a:t>
          </a:r>
          <a:r>
            <a:rPr lang="en-US" sz="2400" u="sng" kern="1200"/>
            <a:t>batch sizes</a:t>
          </a:r>
          <a:r>
            <a:rPr lang="en-US" sz="2400" kern="1200"/>
            <a:t> of 128 and 64 were tried and none seemed to show any significant positive result.</a:t>
          </a:r>
        </a:p>
      </dsp:txBody>
      <dsp:txXfrm>
        <a:off x="46541" y="5268796"/>
        <a:ext cx="7466422" cy="86032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501B70-FD04-46EF-A786-56D1DB71767D}">
      <dsp:nvSpPr>
        <dsp:cNvPr id="0" name=""/>
        <dsp:cNvSpPr/>
      </dsp:nvSpPr>
      <dsp:spPr>
        <a:xfrm>
          <a:off x="0" y="19986"/>
          <a:ext cx="7559504" cy="98338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MNIST</a:t>
          </a:r>
        </a:p>
      </dsp:txBody>
      <dsp:txXfrm>
        <a:off x="48005" y="67991"/>
        <a:ext cx="7463494" cy="887374"/>
      </dsp:txXfrm>
    </dsp:sp>
    <dsp:sp modelId="{86E3392B-9C34-4FDF-9121-AE4F48D90043}">
      <dsp:nvSpPr>
        <dsp:cNvPr id="0" name=""/>
        <dsp:cNvSpPr/>
      </dsp:nvSpPr>
      <dsp:spPr>
        <a:xfrm>
          <a:off x="0" y="1003371"/>
          <a:ext cx="7559504" cy="526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52070" rIns="291592" bIns="52070" numCol="1" spcCol="1270" anchor="t" anchorCtr="0">
          <a:noAutofit/>
        </a:bodyPr>
        <a:lstStyle/>
        <a:p>
          <a:pPr marL="285750" lvl="1" indent="-285750" algn="l" defTabSz="1422400">
            <a:lnSpc>
              <a:spcPct val="90000"/>
            </a:lnSpc>
            <a:spcBef>
              <a:spcPct val="0"/>
            </a:spcBef>
            <a:spcAft>
              <a:spcPct val="20000"/>
            </a:spcAft>
            <a:buChar char="•"/>
          </a:pPr>
          <a:r>
            <a:rPr lang="en-US" sz="3200" kern="1200"/>
            <a:t>The first dataset we tried was the MNIST dataset.</a:t>
          </a:r>
        </a:p>
        <a:p>
          <a:pPr marL="285750" lvl="1" indent="-285750" algn="l" defTabSz="1422400">
            <a:lnSpc>
              <a:spcPct val="90000"/>
            </a:lnSpc>
            <a:spcBef>
              <a:spcPct val="0"/>
            </a:spcBef>
            <a:spcAft>
              <a:spcPct val="20000"/>
            </a:spcAft>
            <a:buChar char="•"/>
          </a:pPr>
          <a:r>
            <a:rPr lang="en-US" sz="3200" kern="1200"/>
            <a:t>However, the images from this dataset were stored in .csv format, so we had to read data of a particular buffer length from the file, and then manually reshape them, and then finally convert to .png format.</a:t>
          </a:r>
        </a:p>
        <a:p>
          <a:pPr marL="285750" lvl="1" indent="-285750" algn="l" defTabSz="1422400">
            <a:lnSpc>
              <a:spcPct val="90000"/>
            </a:lnSpc>
            <a:spcBef>
              <a:spcPct val="0"/>
            </a:spcBef>
            <a:spcAft>
              <a:spcPct val="20000"/>
            </a:spcAft>
            <a:buChar char="•"/>
          </a:pPr>
          <a:r>
            <a:rPr lang="en-US" sz="3200" kern="1200"/>
            <a:t>We divided the dataset into about ~ 40000 images for the training set and ~ 10000 images for the validation set.</a:t>
          </a:r>
        </a:p>
      </dsp:txBody>
      <dsp:txXfrm>
        <a:off x="0" y="1003371"/>
        <a:ext cx="7559504" cy="52619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D64A21-8979-4B5D-9F90-8076A3BF8E7E}">
      <dsp:nvSpPr>
        <dsp:cNvPr id="0" name=""/>
        <dsp:cNvSpPr/>
      </dsp:nvSpPr>
      <dsp:spPr>
        <a:xfrm>
          <a:off x="0" y="1848"/>
          <a:ext cx="6586489"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8E067443-DC08-4846-93F5-465B47D28A84}">
      <dsp:nvSpPr>
        <dsp:cNvPr id="0" name=""/>
        <dsp:cNvSpPr/>
      </dsp:nvSpPr>
      <dsp:spPr>
        <a:xfrm>
          <a:off x="0" y="1848"/>
          <a:ext cx="6586489" cy="12605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The reason we may want to have normalization layers in our CNN is that we want to have some kind of lateral inhibition scheme, where an excited neuron </a:t>
          </a:r>
          <a:r>
            <a:rPr lang="en-US" sz="1700" kern="1200">
              <a:latin typeface="Calibri Light" panose="020F0302020204030204"/>
            </a:rPr>
            <a:t>subdues</a:t>
          </a:r>
          <a:r>
            <a:rPr lang="en-US" sz="1700" kern="1200"/>
            <a:t> its neighbors.</a:t>
          </a:r>
          <a:br>
            <a:rPr lang="en-US" sz="1700" kern="1200"/>
          </a:br>
          <a:r>
            <a:rPr lang="en-US" sz="1700" kern="1200"/>
            <a:t>This results in a significant peak so that we have a form of local maxima.</a:t>
          </a:r>
        </a:p>
      </dsp:txBody>
      <dsp:txXfrm>
        <a:off x="0" y="1848"/>
        <a:ext cx="6586489" cy="1260574"/>
      </dsp:txXfrm>
    </dsp:sp>
    <dsp:sp modelId="{F0774C51-2054-4EBE-B3A2-F259604125F4}">
      <dsp:nvSpPr>
        <dsp:cNvPr id="0" name=""/>
        <dsp:cNvSpPr/>
      </dsp:nvSpPr>
      <dsp:spPr>
        <a:xfrm>
          <a:off x="0" y="1262422"/>
          <a:ext cx="6586489"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4DF84B36-620D-49F4-ADA4-567051F766B1}">
      <dsp:nvSpPr>
        <dsp:cNvPr id="0" name=""/>
        <dsp:cNvSpPr/>
      </dsp:nvSpPr>
      <dsp:spPr>
        <a:xfrm>
          <a:off x="0" y="1262422"/>
          <a:ext cx="6586489" cy="12605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err="1"/>
            <a:t>ReLU</a:t>
          </a:r>
          <a:r>
            <a:rPr lang="en-US" sz="1700" kern="1200"/>
            <a:t> neurons have unbounded activations and we need LRN to normalize that. We want to detect high frequency features with a large response. If we normalize around the local neighborhood of the excited neuron, it becomes even more sensitive as compared to its neighbors.</a:t>
          </a:r>
        </a:p>
      </dsp:txBody>
      <dsp:txXfrm>
        <a:off x="0" y="1262422"/>
        <a:ext cx="6586489" cy="1260574"/>
      </dsp:txXfrm>
    </dsp:sp>
    <dsp:sp modelId="{13D00263-3A6B-44C7-B30A-FF610194D0E4}">
      <dsp:nvSpPr>
        <dsp:cNvPr id="0" name=""/>
        <dsp:cNvSpPr/>
      </dsp:nvSpPr>
      <dsp:spPr>
        <a:xfrm>
          <a:off x="0" y="2522996"/>
          <a:ext cx="6586489"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2AF25977-0502-430F-A86F-1C1E0FBE228E}">
      <dsp:nvSpPr>
        <dsp:cNvPr id="0" name=""/>
        <dsp:cNvSpPr/>
      </dsp:nvSpPr>
      <dsp:spPr>
        <a:xfrm>
          <a:off x="0" y="2522996"/>
          <a:ext cx="6586489" cy="12605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At the same time, it will dampen the responses that are uniformly large in any given local neighborhood, and boost the neurons with relatively larger activations.</a:t>
          </a:r>
        </a:p>
      </dsp:txBody>
      <dsp:txXfrm>
        <a:off x="0" y="2522996"/>
        <a:ext cx="6586489" cy="126057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092F85-3B8C-4466-866E-36E6FCCA9E4A}">
      <dsp:nvSpPr>
        <dsp:cNvPr id="0" name=""/>
        <dsp:cNvSpPr/>
      </dsp:nvSpPr>
      <dsp:spPr>
        <a:xfrm>
          <a:off x="804" y="1161056"/>
          <a:ext cx="2926613" cy="1463306"/>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a:t>LRN can be performed within the same channel or across multiple channels.</a:t>
          </a:r>
        </a:p>
      </dsp:txBody>
      <dsp:txXfrm>
        <a:off x="43663" y="1203915"/>
        <a:ext cx="2840895" cy="1377588"/>
      </dsp:txXfrm>
    </dsp:sp>
    <dsp:sp modelId="{0BF6427B-47D2-49E3-8B8F-C3FDFF15FD0F}">
      <dsp:nvSpPr>
        <dsp:cNvPr id="0" name=""/>
        <dsp:cNvSpPr/>
      </dsp:nvSpPr>
      <dsp:spPr>
        <a:xfrm>
          <a:off x="3659071" y="1161056"/>
          <a:ext cx="2926613" cy="1463306"/>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a:t>In our code, we tried Response Normalization within the same channel.</a:t>
          </a:r>
        </a:p>
      </dsp:txBody>
      <dsp:txXfrm>
        <a:off x="3701930" y="1203915"/>
        <a:ext cx="2840895" cy="137758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5EFEF8-1802-4144-AC58-A1FD6E4AE789}" type="datetimeFigureOut">
              <a:t>3/11/2025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320191-A613-4948-8BA8-1FFE47013B66}" type="slidenum">
              <a:t>‹#›</a:t>
            </a:fld>
            <a:endParaRPr lang="en-US"/>
          </a:p>
        </p:txBody>
      </p:sp>
    </p:spTree>
    <p:extLst>
      <p:ext uri="{BB962C8B-B14F-4D97-AF65-F5344CB8AC3E}">
        <p14:creationId xmlns:p14="http://schemas.microsoft.com/office/powerpoint/2010/main" val="3107093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purpose of teaching a computer to solve Jigsaw puzzles is to educate it that an object is made up of numerous parts and to teach the computer to recognize these parts.</a:t>
            </a:r>
          </a:p>
        </p:txBody>
      </p:sp>
      <p:sp>
        <p:nvSpPr>
          <p:cNvPr id="4" name="Slide Number Placeholder 3"/>
          <p:cNvSpPr>
            <a:spLocks noGrp="1"/>
          </p:cNvSpPr>
          <p:nvPr>
            <p:ph type="sldNum" sz="quarter" idx="5"/>
          </p:nvPr>
        </p:nvSpPr>
        <p:spPr/>
        <p:txBody>
          <a:bodyPr/>
          <a:lstStyle/>
          <a:p>
            <a:fld id="{C8320191-A613-4948-8BA8-1FFE47013B66}" type="slidenum">
              <a:t>3</a:t>
            </a:fld>
            <a:endParaRPr lang="en-US"/>
          </a:p>
        </p:txBody>
      </p:sp>
    </p:spTree>
    <p:extLst>
      <p:ext uri="{BB962C8B-B14F-4D97-AF65-F5344CB8AC3E}">
        <p14:creationId xmlns:p14="http://schemas.microsoft.com/office/powerpoint/2010/main" val="2503223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work is an unsupervised learning problem and falls in the field of representation/feature learning. The goal of representation learning is to create intermediate representations of data that may be used to perform machine learning tasks. It also involves transfer learning, in which one adapts and repurposes features learnt through Jigsaw puzzle solving to other tasks such as object classification and detection. Self-supervised learning make a distinction between labels that are easily accessible and are associated with a non-visual signal (for example, ego-motion, but also one could consider audio, text and so on), and labels that are obtained from the structure of the data.</a:t>
            </a:r>
          </a:p>
        </p:txBody>
      </p:sp>
      <p:sp>
        <p:nvSpPr>
          <p:cNvPr id="4" name="Slide Number Placeholder 3"/>
          <p:cNvSpPr>
            <a:spLocks noGrp="1"/>
          </p:cNvSpPr>
          <p:nvPr>
            <p:ph type="sldNum" sz="quarter" idx="5"/>
          </p:nvPr>
        </p:nvSpPr>
        <p:spPr/>
        <p:txBody>
          <a:bodyPr/>
          <a:lstStyle/>
          <a:p>
            <a:fld id="{C8320191-A613-4948-8BA8-1FFE47013B66}" type="slidenum">
              <a:t>5</a:t>
            </a:fld>
            <a:endParaRPr lang="en-US"/>
          </a:p>
        </p:txBody>
      </p:sp>
    </p:spTree>
    <p:extLst>
      <p:ext uri="{BB962C8B-B14F-4D97-AF65-F5344CB8AC3E}">
        <p14:creationId xmlns:p14="http://schemas.microsoft.com/office/powerpoint/2010/main" val="1371068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authors present a network that delays statistics computation across tiles. The network first computes features using only the pixels in each tile. Then, using only these features, it determines the part's arrangement. The goal is to force the network to learn features for each object part that are as representative and discriminative as possible in order to determine their relative location.</a:t>
            </a:r>
          </a:p>
          <a:p>
            <a:pPr marL="171450" indent="-171450">
              <a:lnSpc>
                <a:spcPct val="90000"/>
              </a:lnSpc>
              <a:spcBef>
                <a:spcPts val="1000"/>
              </a:spcBef>
              <a:buFont typeface="Arial"/>
              <a:buChar char="•"/>
            </a:pPr>
            <a:r>
              <a:rPr lang="en-US"/>
              <a:t>First, the Jigsaw puzzle is permuted before being fed into an </a:t>
            </a:r>
            <a:r>
              <a:rPr lang="en-US" err="1"/>
              <a:t>AlexNet</a:t>
            </a:r>
            <a:r>
              <a:rPr lang="en-US"/>
              <a:t>-like CNN.</a:t>
            </a:r>
          </a:p>
          <a:p>
            <a:pPr marL="171450" indent="-171450">
              <a:lnSpc>
                <a:spcPct val="90000"/>
              </a:lnSpc>
              <a:spcBef>
                <a:spcPts val="1000"/>
              </a:spcBef>
              <a:buFont typeface="Arial"/>
              <a:buChar char="•"/>
            </a:pPr>
            <a:r>
              <a:rPr lang="en-US"/>
              <a:t>Then, each patch/puzzle is processed by the CNN. In this case, puzzles in the network's early layers will NOT communicate with one another.</a:t>
            </a:r>
          </a:p>
          <a:p>
            <a:pPr marL="171450" indent="-171450">
              <a:lnSpc>
                <a:spcPct val="90000"/>
              </a:lnSpc>
              <a:spcBef>
                <a:spcPts val="1000"/>
              </a:spcBef>
              <a:buFont typeface="Arial"/>
              <a:buChar char="•"/>
            </a:pPr>
            <a:r>
              <a:rPr lang="en-US"/>
              <a:t>The weights are the same for each branch.</a:t>
            </a:r>
          </a:p>
          <a:p>
            <a:pPr marL="171450" indent="-171450">
              <a:lnSpc>
                <a:spcPct val="90000"/>
              </a:lnSpc>
              <a:spcBef>
                <a:spcPts val="1000"/>
              </a:spcBef>
              <a:buFont typeface="Arial"/>
              <a:buChar char="•"/>
            </a:pPr>
            <a:r>
              <a:rPr lang="en-US"/>
              <a:t>There are numerous permutation options. The goal is to correctly predict the index of the chosen permutation (technically, we define as output a probability vector with 1 at the 64-th location and 0 elsewhere).</a:t>
            </a:r>
          </a:p>
          <a:p>
            <a:pPr marL="171450" indent="-171450">
              <a:lnSpc>
                <a:spcPct val="90000"/>
              </a:lnSpc>
              <a:spcBef>
                <a:spcPts val="1000"/>
              </a:spcBef>
              <a:buFont typeface="Arial"/>
              <a:buChar char="•"/>
            </a:pPr>
            <a:endParaRPr lang="en-US"/>
          </a:p>
          <a:p>
            <a:endParaRPr lang="en-US">
              <a:ea typeface="Calibri"/>
              <a:cs typeface="Calibri"/>
            </a:endParaRPr>
          </a:p>
        </p:txBody>
      </p:sp>
      <p:sp>
        <p:nvSpPr>
          <p:cNvPr id="4" name="Slide Number Placeholder 3"/>
          <p:cNvSpPr>
            <a:spLocks noGrp="1"/>
          </p:cNvSpPr>
          <p:nvPr>
            <p:ph type="sldNum" sz="quarter" idx="5"/>
          </p:nvPr>
        </p:nvSpPr>
        <p:spPr/>
        <p:txBody>
          <a:bodyPr/>
          <a:lstStyle/>
          <a:p>
            <a:fld id="{C8320191-A613-4948-8BA8-1FFE47013B66}" type="slidenum">
              <a:t>7</a:t>
            </a:fld>
            <a:endParaRPr lang="en-US"/>
          </a:p>
        </p:txBody>
      </p:sp>
    </p:spTree>
    <p:extLst>
      <p:ext uri="{BB962C8B-B14F-4D97-AF65-F5344CB8AC3E}">
        <p14:creationId xmlns:p14="http://schemas.microsoft.com/office/powerpoint/2010/main" val="3483968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Mention LRN (Local Response Normalization) -&gt; in the diagram</a:t>
            </a:r>
          </a:p>
        </p:txBody>
      </p:sp>
      <p:sp>
        <p:nvSpPr>
          <p:cNvPr id="4" name="Slide Number Placeholder 3"/>
          <p:cNvSpPr>
            <a:spLocks noGrp="1"/>
          </p:cNvSpPr>
          <p:nvPr>
            <p:ph type="sldNum" sz="quarter" idx="5"/>
          </p:nvPr>
        </p:nvSpPr>
        <p:spPr/>
        <p:txBody>
          <a:bodyPr/>
          <a:lstStyle/>
          <a:p>
            <a:fld id="{C8320191-A613-4948-8BA8-1FFE47013B66}" type="slidenum">
              <a:rPr lang="en-US"/>
              <a:t>14</a:t>
            </a:fld>
            <a:endParaRPr lang="en-US"/>
          </a:p>
        </p:txBody>
      </p:sp>
    </p:spTree>
    <p:extLst>
      <p:ext uri="{BB962C8B-B14F-4D97-AF65-F5344CB8AC3E}">
        <p14:creationId xmlns:p14="http://schemas.microsoft.com/office/powerpoint/2010/main" val="3800141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Convolution, </a:t>
            </a:r>
            <a:r>
              <a:rPr lang="en-US" err="1">
                <a:ea typeface="Calibri"/>
                <a:cs typeface="Calibri"/>
              </a:rPr>
              <a:t>ReLU</a:t>
            </a:r>
            <a:r>
              <a:rPr lang="en-US">
                <a:ea typeface="Calibri"/>
                <a:cs typeface="Calibri"/>
              </a:rPr>
              <a:t>, </a:t>
            </a:r>
            <a:r>
              <a:rPr lang="en-US" err="1">
                <a:ea typeface="Calibri"/>
                <a:cs typeface="Calibri"/>
              </a:rPr>
              <a:t>maxpool</a:t>
            </a:r>
            <a:r>
              <a:rPr lang="en-US">
                <a:ea typeface="Calibri"/>
                <a:cs typeface="Calibri"/>
              </a:rPr>
              <a:t>, FC</a:t>
            </a:r>
          </a:p>
        </p:txBody>
      </p:sp>
      <p:sp>
        <p:nvSpPr>
          <p:cNvPr id="4" name="Slide Number Placeholder 3"/>
          <p:cNvSpPr>
            <a:spLocks noGrp="1"/>
          </p:cNvSpPr>
          <p:nvPr>
            <p:ph type="sldNum" sz="quarter" idx="5"/>
          </p:nvPr>
        </p:nvSpPr>
        <p:spPr/>
        <p:txBody>
          <a:bodyPr/>
          <a:lstStyle/>
          <a:p>
            <a:fld id="{C8320191-A613-4948-8BA8-1FFE47013B66}" type="slidenum">
              <a:rPr lang="en-US"/>
              <a:t>15</a:t>
            </a:fld>
            <a:endParaRPr lang="en-US"/>
          </a:p>
        </p:txBody>
      </p:sp>
    </p:spTree>
    <p:extLst>
      <p:ext uri="{BB962C8B-B14F-4D97-AF65-F5344CB8AC3E}">
        <p14:creationId xmlns:p14="http://schemas.microsoft.com/office/powerpoint/2010/main" val="635086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Add LRN after testing</a:t>
            </a:r>
          </a:p>
        </p:txBody>
      </p:sp>
      <p:sp>
        <p:nvSpPr>
          <p:cNvPr id="4" name="Slide Number Placeholder 3"/>
          <p:cNvSpPr>
            <a:spLocks noGrp="1"/>
          </p:cNvSpPr>
          <p:nvPr>
            <p:ph type="sldNum" sz="quarter" idx="5"/>
          </p:nvPr>
        </p:nvSpPr>
        <p:spPr/>
        <p:txBody>
          <a:bodyPr/>
          <a:lstStyle/>
          <a:p>
            <a:fld id="{C8320191-A613-4948-8BA8-1FFE47013B66}" type="slidenum">
              <a:rPr lang="en-US"/>
              <a:t>16</a:t>
            </a:fld>
            <a:endParaRPr lang="en-US"/>
          </a:p>
        </p:txBody>
      </p:sp>
    </p:spTree>
    <p:extLst>
      <p:ext uri="{BB962C8B-B14F-4D97-AF65-F5344CB8AC3E}">
        <p14:creationId xmlns:p14="http://schemas.microsoft.com/office/powerpoint/2010/main" val="4158059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following equation illustrates how the conditional pdf can be </a:t>
            </a:r>
            <a:r>
              <a:rPr lang="en-US" err="1"/>
              <a:t>factorised</a:t>
            </a:r>
            <a:r>
              <a:rPr lang="en-US"/>
              <a:t> into independent terms by writing the configuration S as a list of tile positions.</a:t>
            </a:r>
          </a:p>
          <a:p>
            <a:endParaRPr lang="en-US">
              <a:cs typeface="Calibri"/>
            </a:endParaRPr>
          </a:p>
        </p:txBody>
      </p:sp>
      <p:sp>
        <p:nvSpPr>
          <p:cNvPr id="4" name="Slide Number Placeholder 3"/>
          <p:cNvSpPr>
            <a:spLocks noGrp="1"/>
          </p:cNvSpPr>
          <p:nvPr>
            <p:ph type="sldNum" sz="quarter" idx="5"/>
          </p:nvPr>
        </p:nvSpPr>
        <p:spPr/>
        <p:txBody>
          <a:bodyPr/>
          <a:lstStyle/>
          <a:p>
            <a:fld id="{C8320191-A613-4948-8BA8-1FFE47013B66}" type="slidenum">
              <a:rPr lang="en-US"/>
              <a:t>37</a:t>
            </a:fld>
            <a:endParaRPr lang="en-US"/>
          </a:p>
        </p:txBody>
      </p:sp>
    </p:spTree>
    <p:extLst>
      <p:ext uri="{BB962C8B-B14F-4D97-AF65-F5344CB8AC3E}">
        <p14:creationId xmlns:p14="http://schemas.microsoft.com/office/powerpoint/2010/main" val="909319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3/11/2025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image-net.org/challenges/LSVRC/index.php"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3.jpe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arxiv.org/pdf/1603.09246v3.pdf" TargetMode="External"/><Relationship Id="rId2" Type="http://schemas.openxmlformats.org/officeDocument/2006/relationships/image" Target="../media/image35.jpeg"/><Relationship Id="rId1" Type="http://schemas.openxmlformats.org/officeDocument/2006/relationships/slideLayout" Target="../slideLayouts/slideLayout2.xml"/><Relationship Id="rId6" Type="http://schemas.openxmlformats.org/officeDocument/2006/relationships/hyperlink" Target="https://towardsdatascience.com/transfer-learning-using-pre-trained-alexnet-model-and-fashion-mnist-43898c2966fb" TargetMode="External"/><Relationship Id="rId5" Type="http://schemas.openxmlformats.org/officeDocument/2006/relationships/hyperlink" Target="https://towardsdatascience.com/difference-between-local-response-normalization-and-batch-normalization-272308c034ac" TargetMode="External"/><Relationship Id="rId4" Type="http://schemas.openxmlformats.org/officeDocument/2006/relationships/hyperlink" Target="https://paperswithcode.com/paper/unsupervised-learning-of-visual-1#cod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haskarJoshi-01/JigSawPuzzle&#8203;" TargetMode="External"/><Relationship Id="rId2" Type="http://schemas.openxmlformats.org/officeDocument/2006/relationships/hyperlink" Target="https://github.com/AryamannTomar/Project_JigSawPuzzleSolver" TargetMode="Externa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White jigsaw puzzle and one final piece being added">
            <a:extLst>
              <a:ext uri="{FF2B5EF4-FFF2-40B4-BE49-F238E27FC236}">
                <a16:creationId xmlns:a16="http://schemas.microsoft.com/office/drawing/2014/main" id="{83AD87B4-63F6-F1DD-CD2B-FDB8B84EC80E}"/>
              </a:ext>
            </a:extLst>
          </p:cNvPr>
          <p:cNvPicPr>
            <a:picLocks noChangeAspect="1"/>
          </p:cNvPicPr>
          <p:nvPr/>
        </p:nvPicPr>
        <p:blipFill rotWithShape="1">
          <a:blip r:embed="rId2"/>
          <a:srcRect r="10" b="5446"/>
          <a:stretch/>
        </p:blipFill>
        <p:spPr>
          <a:xfrm>
            <a:off x="2522358" y="10"/>
            <a:ext cx="9669642" cy="6857990"/>
          </a:xfrm>
          <a:prstGeom prst="rect">
            <a:avLst/>
          </a:prstGeom>
        </p:spPr>
      </p:pic>
      <p:sp>
        <p:nvSpPr>
          <p:cNvPr id="15" name="Rectangle 1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ctrTitle"/>
          </p:nvPr>
        </p:nvSpPr>
        <p:spPr>
          <a:xfrm>
            <a:off x="952228" y="743447"/>
            <a:ext cx="3973385" cy="3692028"/>
          </a:xfrm>
          <a:noFill/>
        </p:spPr>
        <p:txBody>
          <a:bodyPr>
            <a:normAutofit/>
          </a:bodyPr>
          <a:lstStyle/>
          <a:p>
            <a:pPr algn="l"/>
            <a:r>
              <a:rPr lang="en-US" sz="2500" b="1">
                <a:latin typeface="Calibri"/>
                <a:ea typeface="Calibri"/>
                <a:cs typeface="Calibri"/>
              </a:rPr>
              <a:t>Unsupervised Learning of Visual Representations by Solving Jigsaw Puzzles</a:t>
            </a:r>
            <a:endParaRPr lang="en-US" sz="2500">
              <a:ea typeface="+mj-lt"/>
              <a:cs typeface="+mj-lt"/>
            </a:endParaRPr>
          </a:p>
        </p:txBody>
      </p:sp>
    </p:spTree>
    <p:extLst>
      <p:ext uri="{BB962C8B-B14F-4D97-AF65-F5344CB8AC3E}">
        <p14:creationId xmlns:p14="http://schemas.microsoft.com/office/powerpoint/2010/main" val="3752305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4100">
                <a:ea typeface="Calibri Light"/>
                <a:cs typeface="Calibri Light"/>
              </a:rPr>
              <a:t>Network Training Description</a:t>
            </a:r>
            <a:endParaRPr lang="en-US" sz="4100"/>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a:ea typeface="+mn-lt"/>
                <a:cs typeface="+mn-lt"/>
              </a:rPr>
              <a:t>During training, each input image is resized until either the height or the width matches 256 pixels and preserve the original aspect ratio. Then, a random region is cropped from the resized image of size 225×225 and is split into a 3×3 grid of 75×75 pixels tiles.</a:t>
            </a:r>
            <a:endParaRPr lang="en-US" sz="2000"/>
          </a:p>
          <a:p>
            <a:r>
              <a:rPr lang="en-US" sz="2000">
                <a:ea typeface="+mn-lt"/>
                <a:cs typeface="+mn-lt"/>
              </a:rPr>
              <a:t>This network can thus be used interchangeably for different tasks including detection and classification.</a:t>
            </a:r>
          </a:p>
          <a:p>
            <a:r>
              <a:rPr lang="en-US" sz="2000">
                <a:ea typeface="Calibri"/>
                <a:cs typeface="Calibri"/>
              </a:rPr>
              <a:t>This may sound simple but the paper presenters took 2.5 days to train on </a:t>
            </a:r>
            <a:r>
              <a:rPr lang="en-US" sz="2000" err="1">
                <a:ea typeface="Calibri"/>
                <a:cs typeface="Calibri"/>
              </a:rPr>
              <a:t>TitanX</a:t>
            </a:r>
            <a:r>
              <a:rPr lang="en-US" sz="2000">
                <a:ea typeface="Calibri"/>
                <a:cs typeface="Calibri"/>
              </a:rPr>
              <a:t> GPU. We trained on Ada by submitting it as batch job for 4 days.</a:t>
            </a:r>
          </a:p>
          <a:p>
            <a:endParaRPr lang="en-US" sz="2000">
              <a:ea typeface="Calibri"/>
              <a:cs typeface="Calibri"/>
            </a:endParaRPr>
          </a:p>
        </p:txBody>
      </p:sp>
      <p:pic>
        <p:nvPicPr>
          <p:cNvPr id="6" name="Picture 4" descr="Vibrant multicolour checkered floor design">
            <a:extLst>
              <a:ext uri="{FF2B5EF4-FFF2-40B4-BE49-F238E27FC236}">
                <a16:creationId xmlns:a16="http://schemas.microsoft.com/office/drawing/2014/main" id="{ED661F29-3A44-907F-B89F-F5E6582F33E7}"/>
              </a:ext>
            </a:extLst>
          </p:cNvPr>
          <p:cNvPicPr>
            <a:picLocks noChangeAspect="1"/>
          </p:cNvPicPr>
          <p:nvPr/>
        </p:nvPicPr>
        <p:blipFill rotWithShape="1">
          <a:blip r:embed="rId2"/>
          <a:srcRect l="26136" r="28183" b="-4"/>
          <a:stretch/>
        </p:blipFill>
        <p:spPr>
          <a:xfrm>
            <a:off x="20" y="10"/>
            <a:ext cx="4635571" cy="6857990"/>
          </a:xfrm>
          <a:prstGeom prst="rect">
            <a:avLst/>
          </a:prstGeom>
          <a:effectLst/>
        </p:spPr>
      </p:pic>
      <p:cxnSp>
        <p:nvCxnSpPr>
          <p:cNvPr id="7"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78CAB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8114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2D331950-E241-A6C2-3DB4-3D2827B28CDD}"/>
              </a:ext>
            </a:extLst>
          </p:cNvPr>
          <p:cNvPicPr>
            <a:picLocks noChangeAspect="1"/>
          </p:cNvPicPr>
          <p:nvPr/>
        </p:nvPicPr>
        <p:blipFill rotWithShape="1">
          <a:blip r:embed="rId2"/>
          <a:srcRect l="3233" r="8646" b="4"/>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7531610" y="365125"/>
            <a:ext cx="3822189" cy="1899912"/>
          </a:xfrm>
        </p:spPr>
        <p:txBody>
          <a:bodyPr>
            <a:normAutofit/>
          </a:bodyPr>
          <a:lstStyle/>
          <a:p>
            <a:r>
              <a:rPr lang="en-US" sz="4000">
                <a:cs typeface="Calibri Light"/>
              </a:rPr>
              <a:t>Phases of our project work</a:t>
            </a:r>
            <a:endParaRPr lang="en-US" sz="4000"/>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7531610" y="2434201"/>
            <a:ext cx="3822189" cy="3742762"/>
          </a:xfrm>
        </p:spPr>
        <p:txBody>
          <a:bodyPr vert="horz" lIns="91440" tIns="45720" rIns="91440" bIns="45720" rtlCol="0" anchor="t">
            <a:normAutofit/>
          </a:bodyPr>
          <a:lstStyle/>
          <a:p>
            <a:r>
              <a:rPr lang="en-US" sz="2000">
                <a:cs typeface="Calibri"/>
              </a:rPr>
              <a:t>Dataset loading : Trying out on small </a:t>
            </a:r>
            <a:r>
              <a:rPr lang="en-US" sz="2000" err="1">
                <a:cs typeface="Calibri"/>
              </a:rPr>
              <a:t>miniset</a:t>
            </a:r>
            <a:r>
              <a:rPr lang="en-US" sz="2000">
                <a:cs typeface="Calibri"/>
              </a:rPr>
              <a:t> and then on 170Gbs of ImageNet dataset. Yeah manipulating data was big problem!!</a:t>
            </a:r>
            <a:endParaRPr lang="en-US" sz="2000">
              <a:ea typeface="Calibri"/>
              <a:cs typeface="Calibri"/>
            </a:endParaRPr>
          </a:p>
          <a:p>
            <a:r>
              <a:rPr lang="en-US" sz="2000">
                <a:ea typeface="Calibri"/>
                <a:cs typeface="Calibri"/>
              </a:rPr>
              <a:t>Creating the framework: We created a CFN model, and added layers of convolution, </a:t>
            </a:r>
            <a:r>
              <a:rPr lang="en-US" sz="2000" err="1">
                <a:ea typeface="Calibri"/>
                <a:cs typeface="Calibri"/>
              </a:rPr>
              <a:t>ReLU</a:t>
            </a:r>
            <a:r>
              <a:rPr lang="en-US" sz="2000">
                <a:ea typeface="Calibri"/>
                <a:cs typeface="Calibri"/>
              </a:rPr>
              <a:t>, etc.</a:t>
            </a:r>
          </a:p>
          <a:p>
            <a:r>
              <a:rPr lang="en-US" sz="2000">
                <a:ea typeface="Calibri"/>
                <a:cs typeface="Calibri"/>
              </a:rPr>
              <a:t>Training: Setting the hyperparameters like learning rate, loss function, etc.</a:t>
            </a:r>
          </a:p>
          <a:p>
            <a:endParaRPr lang="en-US" sz="2000">
              <a:cs typeface="Calibri"/>
            </a:endParaRPr>
          </a:p>
          <a:p>
            <a:endParaRPr lang="en-US" sz="2000">
              <a:cs typeface="Calibri"/>
            </a:endParaRPr>
          </a:p>
          <a:p>
            <a:endParaRPr lang="en-US" sz="2000">
              <a:ea typeface="Calibri" panose="020F0502020204030204"/>
              <a:cs typeface="Calibri"/>
            </a:endParaRPr>
          </a:p>
          <a:p>
            <a:endParaRPr lang="en-US" sz="2000">
              <a:ea typeface="Calibri" panose="020F0502020204030204"/>
              <a:cs typeface="Calibri"/>
            </a:endParaRPr>
          </a:p>
        </p:txBody>
      </p:sp>
    </p:spTree>
    <p:extLst>
      <p:ext uri="{BB962C8B-B14F-4D97-AF65-F5344CB8AC3E}">
        <p14:creationId xmlns:p14="http://schemas.microsoft.com/office/powerpoint/2010/main" val="1530997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66ED305-CE7B-23F5-4C43-1B752F39B52E}"/>
              </a:ext>
            </a:extLst>
          </p:cNvPr>
          <p:cNvPicPr>
            <a:picLocks noChangeAspect="1"/>
          </p:cNvPicPr>
          <p:nvPr/>
        </p:nvPicPr>
        <p:blipFill rotWithShape="1">
          <a:blip r:embed="rId2"/>
          <a:srcRect r="6021" b="-3"/>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7531610" y="365125"/>
            <a:ext cx="3822189" cy="1899912"/>
          </a:xfrm>
        </p:spPr>
        <p:txBody>
          <a:bodyPr>
            <a:normAutofit/>
          </a:bodyPr>
          <a:lstStyle/>
          <a:p>
            <a:r>
              <a:rPr lang="en-US" sz="4000">
                <a:cs typeface="Calibri Light"/>
              </a:rPr>
              <a:t>Dataset </a:t>
            </a:r>
            <a:endParaRPr lang="en-US" sz="4000">
              <a:ea typeface="+mj-lt"/>
              <a:cs typeface="+mj-lt"/>
            </a:endParaRP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7531610" y="2434201"/>
            <a:ext cx="3822189" cy="3742762"/>
          </a:xfrm>
        </p:spPr>
        <p:txBody>
          <a:bodyPr vert="horz" lIns="91440" tIns="45720" rIns="91440" bIns="45720" rtlCol="0" anchor="t">
            <a:normAutofit/>
          </a:bodyPr>
          <a:lstStyle/>
          <a:p>
            <a:r>
              <a:rPr lang="en-US" sz="2000">
                <a:cs typeface="Calibri"/>
              </a:rPr>
              <a:t>We have used the ImageNeT 2012 dataset for our project.</a:t>
            </a:r>
          </a:p>
          <a:p>
            <a:r>
              <a:rPr lang="en-US" sz="2000">
                <a:cs typeface="Calibri"/>
              </a:rPr>
              <a:t>It contains around 11 M images.</a:t>
            </a:r>
            <a:endParaRPr lang="en-US" sz="2000">
              <a:ea typeface="Calibri"/>
              <a:cs typeface="Calibri"/>
            </a:endParaRPr>
          </a:p>
          <a:p>
            <a:r>
              <a:rPr lang="en-US" sz="2000" u="sng">
                <a:cs typeface="Calibri"/>
              </a:rPr>
              <a:t>Link:</a:t>
            </a:r>
            <a:r>
              <a:rPr lang="en-US" sz="2000">
                <a:cs typeface="Calibri"/>
              </a:rPr>
              <a:t> </a:t>
            </a:r>
            <a:r>
              <a:rPr lang="en-US" sz="2000">
                <a:latin typeface="Calibri Light"/>
                <a:cs typeface="Calibri Light"/>
                <a:hlinkClick r:id="rId3"/>
              </a:rPr>
              <a:t>https://image-net.org/challenges/LSVRC/index.php</a:t>
            </a:r>
            <a:endParaRPr lang="en-US" sz="2000">
              <a:latin typeface="Calibri Light"/>
              <a:ea typeface="Calibri Light"/>
              <a:cs typeface="Calibri Light"/>
              <a:hlinkClick r:id="rId3"/>
            </a:endParaRPr>
          </a:p>
        </p:txBody>
      </p:sp>
    </p:spTree>
    <p:extLst>
      <p:ext uri="{BB962C8B-B14F-4D97-AF65-F5344CB8AC3E}">
        <p14:creationId xmlns:p14="http://schemas.microsoft.com/office/powerpoint/2010/main" val="389623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648929" y="629266"/>
            <a:ext cx="3505495" cy="1622321"/>
          </a:xfrm>
        </p:spPr>
        <p:txBody>
          <a:bodyPr>
            <a:normAutofit/>
          </a:bodyPr>
          <a:lstStyle/>
          <a:p>
            <a:r>
              <a:rPr lang="en-US">
                <a:cs typeface="Calibri Light"/>
              </a:rPr>
              <a:t>Generating Permutations</a:t>
            </a: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648931" y="2438400"/>
            <a:ext cx="3505494" cy="3785419"/>
          </a:xfrm>
        </p:spPr>
        <p:txBody>
          <a:bodyPr vert="horz" lIns="91440" tIns="45720" rIns="91440" bIns="45720" rtlCol="0">
            <a:normAutofit/>
          </a:bodyPr>
          <a:lstStyle/>
          <a:p>
            <a:r>
              <a:rPr lang="en-US" sz="2000">
                <a:cs typeface="Calibri"/>
              </a:rPr>
              <a:t>We generated all 9! possible permutations (only done once). Then we picked the best 1000 permutations based on maximizing the metric of Hamming distance and give each one a unique index.</a:t>
            </a:r>
          </a:p>
          <a:p>
            <a:r>
              <a:rPr lang="en-US" sz="2000">
                <a:cs typeface="Calibri"/>
              </a:rPr>
              <a:t>Now, we permute the image randomly based on one of these 1000 permutations.</a:t>
            </a:r>
            <a:endParaRPr lang="en-US" sz="2000">
              <a:ea typeface="Calibri"/>
              <a:cs typeface="Calibri"/>
            </a:endParaRPr>
          </a:p>
        </p:txBody>
      </p:sp>
      <p:sp>
        <p:nvSpPr>
          <p:cNvPr id="16" name="Rectangle 15">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whiteboard&#10;&#10;Description automatically generated">
            <a:extLst>
              <a:ext uri="{FF2B5EF4-FFF2-40B4-BE49-F238E27FC236}">
                <a16:creationId xmlns:a16="http://schemas.microsoft.com/office/drawing/2014/main" id="{FE8139CE-9401-C40C-09BE-E97FAD1AF1FF}"/>
              </a:ext>
            </a:extLst>
          </p:cNvPr>
          <p:cNvPicPr>
            <a:picLocks noChangeAspect="1"/>
          </p:cNvPicPr>
          <p:nvPr/>
        </p:nvPicPr>
        <p:blipFill>
          <a:blip r:embed="rId2"/>
          <a:stretch>
            <a:fillRect/>
          </a:stretch>
        </p:blipFill>
        <p:spPr>
          <a:xfrm>
            <a:off x="5405862" y="1478619"/>
            <a:ext cx="6019331" cy="3897516"/>
          </a:xfrm>
          <a:prstGeom prst="rect">
            <a:avLst/>
          </a:prstGeom>
          <a:effectLst/>
        </p:spPr>
      </p:pic>
    </p:spTree>
    <p:extLst>
      <p:ext uri="{BB962C8B-B14F-4D97-AF65-F5344CB8AC3E}">
        <p14:creationId xmlns:p14="http://schemas.microsoft.com/office/powerpoint/2010/main" val="1938648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1653363" y="365760"/>
            <a:ext cx="9367203" cy="1188720"/>
          </a:xfrm>
        </p:spPr>
        <p:txBody>
          <a:bodyPr>
            <a:normAutofit/>
          </a:bodyPr>
          <a:lstStyle/>
          <a:p>
            <a:r>
              <a:rPr lang="en-US">
                <a:cs typeface="Calibri Light"/>
              </a:rPr>
              <a:t>Framework</a:t>
            </a:r>
            <a:endParaRPr lang="en-US"/>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1653363" y="2176272"/>
            <a:ext cx="9367204" cy="4041648"/>
          </a:xfrm>
        </p:spPr>
        <p:txBody>
          <a:bodyPr vert="horz" lIns="91440" tIns="45720" rIns="91440" bIns="45720" rtlCol="0" anchor="t">
            <a:normAutofit/>
          </a:bodyPr>
          <a:lstStyle/>
          <a:p>
            <a:r>
              <a:rPr lang="en-US" sz="2000">
                <a:cs typeface="Calibri"/>
              </a:rPr>
              <a:t>We have implemented a Context Free Network (CFN) which is like an AlexNet CNN.</a:t>
            </a:r>
          </a:p>
          <a:p>
            <a:r>
              <a:rPr lang="en-US" sz="2000">
                <a:ea typeface="+mn-lt"/>
                <a:cs typeface="+mn-lt"/>
              </a:rPr>
              <a:t>Then we pass each patch/puzzle through our CFN. </a:t>
            </a:r>
          </a:p>
          <a:p>
            <a:r>
              <a:rPr lang="en-US" sz="2000">
                <a:ea typeface="+mn-lt"/>
                <a:cs typeface="+mn-lt"/>
              </a:rPr>
              <a:t>These patches will not communicate with each other within the network layers until the last 3 fully connected layers. This is done to ensure that patches do not learn from each other, preventing the model from learning patterns in the images (low-level feature).</a:t>
            </a:r>
          </a:p>
          <a:p>
            <a:r>
              <a:rPr lang="en-US" sz="2000">
                <a:ea typeface="+mn-lt"/>
                <a:cs typeface="+mn-lt"/>
              </a:rPr>
              <a:t>Each branch shares the same weights.</a:t>
            </a:r>
            <a:endParaRPr lang="en-US" sz="2000"/>
          </a:p>
          <a:p>
            <a:r>
              <a:rPr lang="en-US" sz="2000">
                <a:ea typeface="+mn-lt"/>
                <a:cs typeface="+mn-lt"/>
              </a:rPr>
              <a:t>There are a lot of permutation choices. The task is to</a:t>
            </a:r>
            <a:r>
              <a:rPr lang="en-US" sz="2000" b="1">
                <a:ea typeface="+mn-lt"/>
                <a:cs typeface="+mn-lt"/>
              </a:rPr>
              <a:t> </a:t>
            </a:r>
            <a:r>
              <a:rPr lang="en-US" sz="2000">
                <a:ea typeface="+mn-lt"/>
                <a:cs typeface="+mn-lt"/>
              </a:rPr>
              <a:t>predict the index of the chosen permutation (technically, we define as output a probability vector of size 1000 with 1 at the i</a:t>
            </a:r>
            <a:r>
              <a:rPr lang="en-US" sz="2000" baseline="30000">
                <a:ea typeface="+mn-lt"/>
                <a:cs typeface="+mn-lt"/>
              </a:rPr>
              <a:t>th</a:t>
            </a:r>
            <a:r>
              <a:rPr lang="en-US" sz="2000">
                <a:ea typeface="+mn-lt"/>
                <a:cs typeface="+mn-lt"/>
              </a:rPr>
              <a:t> location and 0 elsewhere, where i is the index of the vector predicted).</a:t>
            </a:r>
            <a:endParaRPr lang="en-US" sz="2000"/>
          </a:p>
          <a:p>
            <a:endParaRPr lang="en-US" sz="2000">
              <a:cs typeface="Calibri"/>
            </a:endParaRPr>
          </a:p>
          <a:p>
            <a:endParaRPr lang="en-US" sz="2000">
              <a:cs typeface="Calibri"/>
            </a:endParaRPr>
          </a:p>
        </p:txBody>
      </p:sp>
    </p:spTree>
    <p:extLst>
      <p:ext uri="{BB962C8B-B14F-4D97-AF65-F5344CB8AC3E}">
        <p14:creationId xmlns:p14="http://schemas.microsoft.com/office/powerpoint/2010/main" val="3868087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6" descr="Diagram&#10;&#10;Description automatically generated">
            <a:extLst>
              <a:ext uri="{FF2B5EF4-FFF2-40B4-BE49-F238E27FC236}">
                <a16:creationId xmlns:a16="http://schemas.microsoft.com/office/drawing/2014/main" id="{3BEC70BC-1F97-AF98-FCCB-D4E325129301}"/>
              </a:ext>
            </a:extLst>
          </p:cNvPr>
          <p:cNvPicPr>
            <a:picLocks noChangeAspect="1"/>
          </p:cNvPicPr>
          <p:nvPr/>
        </p:nvPicPr>
        <p:blipFill>
          <a:blip r:embed="rId3"/>
          <a:stretch>
            <a:fillRect/>
          </a:stretch>
        </p:blipFill>
        <p:spPr>
          <a:xfrm>
            <a:off x="2071142" y="-431606"/>
            <a:ext cx="5860471" cy="6832933"/>
          </a:xfrm>
          <a:prstGeom prst="rect">
            <a:avLst/>
          </a:prstGeom>
        </p:spPr>
      </p:pic>
    </p:spTree>
    <p:extLst>
      <p:ext uri="{BB962C8B-B14F-4D97-AF65-F5344CB8AC3E}">
        <p14:creationId xmlns:p14="http://schemas.microsoft.com/office/powerpoint/2010/main" val="4287916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5">
            <a:extLst>
              <a:ext uri="{FF2B5EF4-FFF2-40B4-BE49-F238E27FC236}">
                <a16:creationId xmlns:a16="http://schemas.microsoft.com/office/drawing/2014/main" id="{62E6E2B3-0CB1-DCC7-A987-44B08EA049E7}"/>
              </a:ext>
            </a:extLst>
          </p:cNvPr>
          <p:cNvPicPr>
            <a:picLocks noChangeAspect="1"/>
          </p:cNvPicPr>
          <p:nvPr/>
        </p:nvPicPr>
        <p:blipFill rotWithShape="1">
          <a:blip r:embed="rId3">
            <a:duotone>
              <a:schemeClr val="bg2">
                <a:shade val="45000"/>
                <a:satMod val="135000"/>
              </a:schemeClr>
              <a:prstClr val="white"/>
            </a:duotone>
          </a:blip>
          <a:srcRect t="12729" r="9085" b="10542"/>
          <a:stretch/>
        </p:blipFill>
        <p:spPr>
          <a:xfrm>
            <a:off x="20" y="10"/>
            <a:ext cx="12191980" cy="6857990"/>
          </a:xfrm>
          <a:prstGeom prst="rect">
            <a:avLst/>
          </a:prstGeom>
        </p:spPr>
      </p:pic>
      <p:sp>
        <p:nvSpPr>
          <p:cNvPr id="17"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a:cs typeface="Calibri Light"/>
              </a:rPr>
              <a:t>JigsawNetwork.py</a:t>
            </a:r>
            <a:endParaRPr lang="en-US"/>
          </a:p>
        </p:txBody>
      </p:sp>
      <p:graphicFrame>
        <p:nvGraphicFramePr>
          <p:cNvPr id="18" name="Content Placeholder 2">
            <a:extLst>
              <a:ext uri="{FF2B5EF4-FFF2-40B4-BE49-F238E27FC236}">
                <a16:creationId xmlns:a16="http://schemas.microsoft.com/office/drawing/2014/main" id="{88546E61-56F5-BB63-ECC9-4D8C71583F32}"/>
              </a:ext>
            </a:extLst>
          </p:cNvPr>
          <p:cNvGraphicFramePr>
            <a:graphicFrameLocks noGrp="1"/>
          </p:cNvGraphicFramePr>
          <p:nvPr>
            <p:ph idx="1"/>
            <p:extLst>
              <p:ext uri="{D42A27DB-BD31-4B8C-83A1-F6EECF244321}">
                <p14:modId xmlns:p14="http://schemas.microsoft.com/office/powerpoint/2010/main" val="312162780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95369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6B3DB38-92F9-B474-E2EF-CD3092D879D3}"/>
              </a:ext>
            </a:extLst>
          </p:cNvPr>
          <p:cNvPicPr>
            <a:picLocks noChangeAspect="1"/>
          </p:cNvPicPr>
          <p:nvPr/>
        </p:nvPicPr>
        <p:blipFill rotWithShape="1">
          <a:blip r:embed="rId2"/>
          <a:srcRect t="12783" r="9085" b="19031"/>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a:cs typeface="Calibri Light"/>
              </a:rPr>
              <a:t>Training</a:t>
            </a:r>
            <a:endParaRPr lang="en-US"/>
          </a:p>
        </p:txBody>
      </p:sp>
      <p:graphicFrame>
        <p:nvGraphicFramePr>
          <p:cNvPr id="5" name="Content Placeholder 2">
            <a:extLst>
              <a:ext uri="{FF2B5EF4-FFF2-40B4-BE49-F238E27FC236}">
                <a16:creationId xmlns:a16="http://schemas.microsoft.com/office/drawing/2014/main" id="{B1934816-085B-9FEE-14CB-2446EDE5A16F}"/>
              </a:ext>
            </a:extLst>
          </p:cNvPr>
          <p:cNvGraphicFramePr>
            <a:graphicFrameLocks noGrp="1"/>
          </p:cNvGraphicFramePr>
          <p:nvPr>
            <p:ph idx="1"/>
            <p:extLst>
              <p:ext uri="{D42A27DB-BD31-4B8C-83A1-F6EECF244321}">
                <p14:modId xmlns:p14="http://schemas.microsoft.com/office/powerpoint/2010/main" val="186293610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718328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a:cs typeface="Calibri Light"/>
              </a:rPr>
              <a:t>Experiments/Analysis</a:t>
            </a:r>
            <a:endParaRPr lang="en-US"/>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ea typeface="Calibri"/>
                <a:cs typeface="Calibri"/>
              </a:rPr>
              <a:t>Since, the validation loss was not decreasing during the validation phase, we tried out a few different experiments to try and figure out the problem:</a:t>
            </a:r>
          </a:p>
        </p:txBody>
      </p:sp>
    </p:spTree>
    <p:extLst>
      <p:ext uri="{BB962C8B-B14F-4D97-AF65-F5344CB8AC3E}">
        <p14:creationId xmlns:p14="http://schemas.microsoft.com/office/powerpoint/2010/main" val="1908633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ED57D61B-B9A8-59BE-C8A2-7B13394482AE}"/>
              </a:ext>
            </a:extLst>
          </p:cNvPr>
          <p:cNvSpPr>
            <a:spLocks noGrp="1"/>
          </p:cNvSpPr>
          <p:nvPr>
            <p:ph type="title"/>
          </p:nvPr>
        </p:nvSpPr>
        <p:spPr>
          <a:xfrm rot="16200000">
            <a:off x="-1325880" y="1947672"/>
            <a:ext cx="5961888" cy="2788920"/>
          </a:xfrm>
        </p:spPr>
        <p:txBody>
          <a:bodyPr anchor="ctr">
            <a:normAutofit/>
          </a:bodyPr>
          <a:lstStyle/>
          <a:p>
            <a:r>
              <a:rPr lang="en-US" sz="4800">
                <a:solidFill>
                  <a:schemeClr val="bg1"/>
                </a:solidFill>
                <a:ea typeface="Calibri Light"/>
                <a:cs typeface="Calibri Light"/>
              </a:rPr>
              <a:t>Hyperparameters</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2960F00B-7646-C5BD-CC9A-D920D97F16B6}"/>
              </a:ext>
            </a:extLst>
          </p:cNvPr>
          <p:cNvGraphicFramePr>
            <a:graphicFrameLocks noGrp="1"/>
          </p:cNvGraphicFramePr>
          <p:nvPr>
            <p:ph idx="1"/>
            <p:extLst>
              <p:ext uri="{D42A27DB-BD31-4B8C-83A1-F6EECF244321}">
                <p14:modId xmlns:p14="http://schemas.microsoft.com/office/powerpoint/2010/main" val="3907157234"/>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60135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2800" b="1">
                <a:ea typeface="+mj-lt"/>
                <a:cs typeface="+mj-lt"/>
              </a:rPr>
              <a:t>Unsupervised Learning of Visual Representations by Solving Jigsaw Puzzles</a:t>
            </a:r>
            <a:endParaRPr lang="en-US" sz="2800">
              <a:ea typeface="+mj-lt"/>
              <a:cs typeface="+mj-lt"/>
            </a:endParaRP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4965431" y="2438400"/>
            <a:ext cx="6586489" cy="3785419"/>
          </a:xfrm>
        </p:spPr>
        <p:txBody>
          <a:bodyPr vert="horz" lIns="91440" tIns="45720" rIns="91440" bIns="45720" rtlCol="0">
            <a:normAutofit/>
          </a:bodyPr>
          <a:lstStyle/>
          <a:p>
            <a:endParaRPr lang="en-US" sz="2000" b="1"/>
          </a:p>
          <a:p>
            <a:r>
              <a:rPr lang="en-US" sz="2000" b="1"/>
              <a:t>Outline </a:t>
            </a:r>
            <a:endParaRPr lang="en-US" sz="2000">
              <a:ea typeface="Calibri" panose="020F0502020204030204"/>
              <a:cs typeface="Calibri" panose="020F0502020204030204"/>
            </a:endParaRPr>
          </a:p>
          <a:p>
            <a:pPr lvl="1"/>
            <a:r>
              <a:rPr lang="en-US" sz="2000" b="1">
                <a:ea typeface="+mn-lt"/>
                <a:cs typeface="+mn-lt"/>
              </a:rPr>
              <a:t>Feature Learning by Solving Jigsaw Puzzles</a:t>
            </a:r>
            <a:endParaRPr lang="en-US" sz="2000">
              <a:ea typeface="Calibri"/>
              <a:cs typeface="Calibri"/>
            </a:endParaRPr>
          </a:p>
          <a:p>
            <a:pPr lvl="1"/>
            <a:r>
              <a:rPr lang="en-US" sz="2000" b="1">
                <a:ea typeface="+mn-lt"/>
                <a:cs typeface="+mn-lt"/>
              </a:rPr>
              <a:t>Context Free Network (CFN): Network Architecture</a:t>
            </a:r>
            <a:endParaRPr lang="en-US" sz="2000">
              <a:ea typeface="Calibri"/>
              <a:cs typeface="Calibri"/>
            </a:endParaRPr>
          </a:p>
          <a:p>
            <a:pPr lvl="1"/>
            <a:r>
              <a:rPr lang="en-US" sz="2000" b="1">
                <a:ea typeface="+mn-lt"/>
                <a:cs typeface="+mn-lt"/>
              </a:rPr>
              <a:t>Experimentation</a:t>
            </a:r>
            <a:endParaRPr lang="en-US" sz="2000">
              <a:ea typeface="Calibri"/>
              <a:cs typeface="Calibri"/>
            </a:endParaRPr>
          </a:p>
          <a:p>
            <a:endParaRPr lang="en-US" sz="2000">
              <a:ea typeface="Calibri"/>
              <a:cs typeface="Calibri"/>
            </a:endParaRPr>
          </a:p>
        </p:txBody>
      </p:sp>
      <p:pic>
        <p:nvPicPr>
          <p:cNvPr id="5" name="Picture 4" descr="Final jigsaw puzzle piece fitting to complete the puzzle">
            <a:extLst>
              <a:ext uri="{FF2B5EF4-FFF2-40B4-BE49-F238E27FC236}">
                <a16:creationId xmlns:a16="http://schemas.microsoft.com/office/drawing/2014/main" id="{3EB285FD-68B9-1DCB-01C8-65EA8B944A03}"/>
              </a:ext>
            </a:extLst>
          </p:cNvPr>
          <p:cNvPicPr>
            <a:picLocks noChangeAspect="1"/>
          </p:cNvPicPr>
          <p:nvPr/>
        </p:nvPicPr>
        <p:blipFill rotWithShape="1">
          <a:blip r:embed="rId2"/>
          <a:srcRect l="49194" r="5690"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945C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122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rot="16200000">
            <a:off x="-1325880" y="1947672"/>
            <a:ext cx="5961888" cy="2788920"/>
          </a:xfrm>
        </p:spPr>
        <p:txBody>
          <a:bodyPr anchor="ctr">
            <a:normAutofit/>
          </a:bodyPr>
          <a:lstStyle/>
          <a:p>
            <a:r>
              <a:rPr lang="en-US" sz="4800">
                <a:solidFill>
                  <a:schemeClr val="bg1"/>
                </a:solidFill>
                <a:ea typeface="Calibri Light"/>
                <a:cs typeface="Calibri Light"/>
              </a:rPr>
              <a:t>Dataset Change : Checking Data loader part</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DFA6CA40-A6FB-D9C2-4187-3CD9D8D20B99}"/>
              </a:ext>
            </a:extLst>
          </p:cNvPr>
          <p:cNvGraphicFramePr>
            <a:graphicFrameLocks noGrp="1"/>
          </p:cNvGraphicFramePr>
          <p:nvPr>
            <p:ph idx="1"/>
            <p:extLst>
              <p:ext uri="{D42A27DB-BD31-4B8C-83A1-F6EECF244321}">
                <p14:modId xmlns:p14="http://schemas.microsoft.com/office/powerpoint/2010/main" val="3522169596"/>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023193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4100">
                <a:ea typeface="Calibri Light"/>
                <a:cs typeface="Calibri Light"/>
              </a:rPr>
              <a:t>Dataset Change : Checking Data loader part</a:t>
            </a:r>
            <a:endParaRPr lang="en-US" sz="4100">
              <a:ea typeface="+mj-lt"/>
              <a:cs typeface="+mj-lt"/>
            </a:endParaRP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4965431" y="2438400"/>
            <a:ext cx="6586489" cy="3785419"/>
          </a:xfrm>
        </p:spPr>
        <p:txBody>
          <a:bodyPr vert="horz" lIns="91440" tIns="45720" rIns="91440" bIns="45720" rtlCol="0">
            <a:normAutofit/>
          </a:bodyPr>
          <a:lstStyle/>
          <a:p>
            <a:pPr marL="0" indent="0">
              <a:buNone/>
            </a:pPr>
            <a:r>
              <a:rPr lang="en-US" sz="2000">
                <a:ea typeface="+mn-lt"/>
                <a:cs typeface="+mn-lt"/>
              </a:rPr>
              <a:t>Smaller ImageNet dataset</a:t>
            </a:r>
          </a:p>
          <a:p>
            <a:pPr marL="457200" indent="-457200"/>
            <a:r>
              <a:rPr lang="en-US" sz="2000">
                <a:ea typeface="+mn-lt"/>
                <a:cs typeface="+mn-lt"/>
              </a:rPr>
              <a:t>We</a:t>
            </a:r>
            <a:r>
              <a:rPr lang="en-US" sz="2000">
                <a:ea typeface="Calibri" panose="020F0502020204030204"/>
                <a:cs typeface="Calibri" panose="020F0502020204030204"/>
              </a:rPr>
              <a:t> also tried training our model on a single class dataset of Dog's images obtained from Image NET consisting of ~ 16000 images for the training set, and ~ 2000 images for the validation set.</a:t>
            </a:r>
          </a:p>
          <a:p>
            <a:pPr marL="457200" indent="-457200"/>
            <a:r>
              <a:rPr lang="en-US" sz="2000">
                <a:ea typeface="Calibri" panose="020F0502020204030204"/>
                <a:cs typeface="Calibri" panose="020F0502020204030204"/>
              </a:rPr>
              <a:t>Permutation and reordering of the images seemed to work well so it ensures that Dataset loader section was correct, and we need to verify the network.</a:t>
            </a:r>
          </a:p>
        </p:txBody>
      </p:sp>
      <p:pic>
        <p:nvPicPr>
          <p:cNvPr id="5" name="Picture 4" descr="Dog sitting on grass">
            <a:extLst>
              <a:ext uri="{FF2B5EF4-FFF2-40B4-BE49-F238E27FC236}">
                <a16:creationId xmlns:a16="http://schemas.microsoft.com/office/drawing/2014/main" id="{E9D5F5FC-2EB7-54B1-AD78-FBB032440529}"/>
              </a:ext>
            </a:extLst>
          </p:cNvPr>
          <p:cNvPicPr>
            <a:picLocks noChangeAspect="1"/>
          </p:cNvPicPr>
          <p:nvPr/>
        </p:nvPicPr>
        <p:blipFill rotWithShape="1">
          <a:blip r:embed="rId2"/>
          <a:srcRect l="28014" r="26933"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CD9F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5743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AE56DCE7-EC7E-F0B9-BD25-90B20AC6E8AA}"/>
              </a:ext>
            </a:extLst>
          </p:cNvPr>
          <p:cNvPicPr>
            <a:picLocks noChangeAspect="1"/>
          </p:cNvPicPr>
          <p:nvPr/>
        </p:nvPicPr>
        <p:blipFill>
          <a:blip r:embed="rId2"/>
          <a:stretch>
            <a:fillRect/>
          </a:stretch>
        </p:blipFill>
        <p:spPr>
          <a:xfrm>
            <a:off x="-148107" y="738118"/>
            <a:ext cx="12337959" cy="4619765"/>
          </a:xfrm>
          <a:prstGeom prst="rect">
            <a:avLst/>
          </a:prstGeom>
        </p:spPr>
      </p:pic>
    </p:spTree>
    <p:extLst>
      <p:ext uri="{BB962C8B-B14F-4D97-AF65-F5344CB8AC3E}">
        <p14:creationId xmlns:p14="http://schemas.microsoft.com/office/powerpoint/2010/main" val="961611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3400">
                <a:ea typeface="Calibri Light"/>
                <a:cs typeface="Calibri Light"/>
              </a:rPr>
              <a:t>LRN (Local Response Normalization) Layer: Changes to Network </a:t>
            </a:r>
            <a:endParaRPr lang="en-US" sz="3400"/>
          </a:p>
        </p:txBody>
      </p:sp>
      <p:pic>
        <p:nvPicPr>
          <p:cNvPr id="6" name="Picture 5">
            <a:extLst>
              <a:ext uri="{FF2B5EF4-FFF2-40B4-BE49-F238E27FC236}">
                <a16:creationId xmlns:a16="http://schemas.microsoft.com/office/drawing/2014/main" id="{487AB17F-B078-C591-BF90-77D4D51F6A29}"/>
              </a:ext>
            </a:extLst>
          </p:cNvPr>
          <p:cNvPicPr>
            <a:picLocks noChangeAspect="1"/>
          </p:cNvPicPr>
          <p:nvPr/>
        </p:nvPicPr>
        <p:blipFill rotWithShape="1">
          <a:blip r:embed="rId2"/>
          <a:srcRect l="35440" r="23996" b="-2"/>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67ADFE"/>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633FA556-FAA7-DB7F-8E47-38872B5B7B20}"/>
              </a:ext>
            </a:extLst>
          </p:cNvPr>
          <p:cNvGraphicFramePr>
            <a:graphicFrameLocks noGrp="1"/>
          </p:cNvGraphicFramePr>
          <p:nvPr>
            <p:ph idx="1"/>
            <p:extLst>
              <p:ext uri="{D42A27DB-BD31-4B8C-83A1-F6EECF244321}">
                <p14:modId xmlns:p14="http://schemas.microsoft.com/office/powerpoint/2010/main" val="2907430785"/>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731711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4100">
                <a:ea typeface="Calibri Light"/>
                <a:cs typeface="Calibri Light"/>
              </a:rPr>
              <a:t>LRN (Local Response Normalization) Layer</a:t>
            </a:r>
            <a:endParaRPr lang="en-US" sz="4100"/>
          </a:p>
        </p:txBody>
      </p:sp>
      <p:pic>
        <p:nvPicPr>
          <p:cNvPr id="6" name="Picture 5">
            <a:extLst>
              <a:ext uri="{FF2B5EF4-FFF2-40B4-BE49-F238E27FC236}">
                <a16:creationId xmlns:a16="http://schemas.microsoft.com/office/drawing/2014/main" id="{27FD99A1-51E0-520F-3B4D-33D3C48F9F1E}"/>
              </a:ext>
            </a:extLst>
          </p:cNvPr>
          <p:cNvPicPr>
            <a:picLocks noChangeAspect="1"/>
          </p:cNvPicPr>
          <p:nvPr/>
        </p:nvPicPr>
        <p:blipFill rotWithShape="1">
          <a:blip r:embed="rId2"/>
          <a:srcRect l="34781" r="27197" b="-2"/>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075B0"/>
            </a:solidFill>
          </a:ln>
        </p:spPr>
        <p:style>
          <a:lnRef idx="1">
            <a:schemeClr val="accent1"/>
          </a:lnRef>
          <a:fillRef idx="0">
            <a:schemeClr val="accent1"/>
          </a:fillRef>
          <a:effectRef idx="0">
            <a:schemeClr val="accent1"/>
          </a:effectRef>
          <a:fontRef idx="minor">
            <a:schemeClr val="tx1"/>
          </a:fontRef>
        </p:style>
      </p:cxnSp>
      <p:graphicFrame>
        <p:nvGraphicFramePr>
          <p:cNvPr id="14" name="Content Placeholder 2">
            <a:extLst>
              <a:ext uri="{FF2B5EF4-FFF2-40B4-BE49-F238E27FC236}">
                <a16:creationId xmlns:a16="http://schemas.microsoft.com/office/drawing/2014/main" id="{419E7431-F593-71B1-EB7F-09DE9B7FA0BE}"/>
              </a:ext>
            </a:extLst>
          </p:cNvPr>
          <p:cNvGraphicFramePr>
            <a:graphicFrameLocks noGrp="1"/>
          </p:cNvGraphicFramePr>
          <p:nvPr>
            <p:ph idx="1"/>
            <p:extLst>
              <p:ext uri="{D42A27DB-BD31-4B8C-83A1-F6EECF244321}">
                <p14:modId xmlns:p14="http://schemas.microsoft.com/office/powerpoint/2010/main" val="1209847645"/>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98782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1653363" y="365760"/>
            <a:ext cx="9367203" cy="1188720"/>
          </a:xfrm>
        </p:spPr>
        <p:txBody>
          <a:bodyPr>
            <a:normAutofit/>
          </a:bodyPr>
          <a:lstStyle/>
          <a:p>
            <a:r>
              <a:rPr lang="en-US">
                <a:ea typeface="Calibri Light"/>
                <a:cs typeface="Calibri Light"/>
              </a:rPr>
              <a:t>Transfer Learning</a:t>
            </a:r>
            <a:endParaRPr lang="en-US"/>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1653363" y="2176272"/>
            <a:ext cx="9367204" cy="4041648"/>
          </a:xfrm>
        </p:spPr>
        <p:txBody>
          <a:bodyPr vert="horz" lIns="91440" tIns="45720" rIns="91440" bIns="45720" rtlCol="0" anchor="t">
            <a:normAutofit/>
          </a:bodyPr>
          <a:lstStyle/>
          <a:p>
            <a:r>
              <a:rPr lang="en-US" sz="2400">
                <a:ea typeface="Calibri"/>
                <a:cs typeface="Calibri"/>
              </a:rPr>
              <a:t>We tested model by importing </a:t>
            </a:r>
            <a:r>
              <a:rPr lang="en-US" sz="2400" err="1">
                <a:ea typeface="Calibri"/>
                <a:cs typeface="Calibri"/>
              </a:rPr>
              <a:t>AlexNet</a:t>
            </a:r>
            <a:r>
              <a:rPr lang="en-US" sz="2400">
                <a:ea typeface="Calibri"/>
                <a:cs typeface="Calibri"/>
              </a:rPr>
              <a:t> model from </a:t>
            </a:r>
            <a:r>
              <a:rPr lang="en-US" sz="2400" err="1">
                <a:ea typeface="Calibri"/>
                <a:cs typeface="Calibri"/>
              </a:rPr>
              <a:t>Pytorch</a:t>
            </a:r>
            <a:r>
              <a:rPr lang="en-US" sz="2400">
                <a:ea typeface="Calibri"/>
                <a:cs typeface="Calibri"/>
              </a:rPr>
              <a:t> as it was already per-trained on the existing ImageNet dataset.</a:t>
            </a:r>
            <a:endParaRPr lang="en-US" sz="2400"/>
          </a:p>
          <a:p>
            <a:r>
              <a:rPr lang="en-US" sz="2400">
                <a:ea typeface="Calibri"/>
                <a:cs typeface="Calibri"/>
              </a:rPr>
              <a:t>The next thing we tried was to freeze the weights of </a:t>
            </a:r>
            <a:r>
              <a:rPr lang="en-US" sz="2400" err="1">
                <a:ea typeface="Calibri"/>
                <a:cs typeface="Calibri"/>
              </a:rPr>
              <a:t>AlexNet</a:t>
            </a:r>
            <a:r>
              <a:rPr lang="en-US" sz="2400">
                <a:ea typeface="Calibri"/>
                <a:cs typeface="Calibri"/>
              </a:rPr>
              <a:t> model and then try training.</a:t>
            </a:r>
          </a:p>
          <a:p>
            <a:r>
              <a:rPr lang="en-US" sz="2400">
                <a:ea typeface="Calibri"/>
                <a:cs typeface="Calibri"/>
              </a:rPr>
              <a:t>But this also didn’t give us any useful output.</a:t>
            </a:r>
            <a:endParaRPr lang="en-US" sz="2400">
              <a:ea typeface="+mn-lt"/>
              <a:cs typeface="+mn-lt"/>
            </a:endParaRPr>
          </a:p>
          <a:p>
            <a:endParaRPr lang="en-US" sz="2400">
              <a:ea typeface="Calibri"/>
              <a:cs typeface="Calibri"/>
            </a:endParaRPr>
          </a:p>
          <a:p>
            <a:endParaRPr lang="en-US" sz="2400">
              <a:ea typeface="Calibri"/>
              <a:cs typeface="Calibri"/>
            </a:endParaRPr>
          </a:p>
        </p:txBody>
      </p:sp>
    </p:spTree>
    <p:extLst>
      <p:ext uri="{BB962C8B-B14F-4D97-AF65-F5344CB8AC3E}">
        <p14:creationId xmlns:p14="http://schemas.microsoft.com/office/powerpoint/2010/main" val="4207216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686834" y="1153572"/>
            <a:ext cx="3200400" cy="4461163"/>
          </a:xfrm>
        </p:spPr>
        <p:txBody>
          <a:bodyPr>
            <a:normAutofit/>
          </a:bodyPr>
          <a:lstStyle/>
          <a:p>
            <a:r>
              <a:rPr lang="en-US">
                <a:solidFill>
                  <a:srgbClr val="FFFFFF"/>
                </a:solidFill>
                <a:ea typeface="Calibri Light"/>
                <a:cs typeface="Calibri Light"/>
              </a:rPr>
              <a:t>Trying out GitHub Code</a:t>
            </a:r>
            <a:endParaRPr 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4447308" y="591344"/>
            <a:ext cx="6906491" cy="5585619"/>
          </a:xfrm>
        </p:spPr>
        <p:txBody>
          <a:bodyPr vert="horz" lIns="91440" tIns="45720" rIns="91440" bIns="45720" rtlCol="0" anchor="ctr">
            <a:normAutofit/>
          </a:bodyPr>
          <a:lstStyle/>
          <a:p>
            <a:r>
              <a:rPr lang="en-US" sz="2600">
                <a:ea typeface="Calibri" panose="020F0502020204030204"/>
                <a:cs typeface="Calibri" panose="020F0502020204030204"/>
              </a:rPr>
              <a:t>Next thing was to find some online implementation of the paper.</a:t>
            </a:r>
          </a:p>
          <a:p>
            <a:r>
              <a:rPr lang="en-US" sz="2600">
                <a:ea typeface="Calibri" panose="020F0502020204030204"/>
                <a:cs typeface="Calibri" panose="020F0502020204030204"/>
              </a:rPr>
              <a:t>Their code was in python 2.7 and there was some conflict in version of </a:t>
            </a:r>
            <a:r>
              <a:rPr lang="en-US" sz="2600" err="1">
                <a:ea typeface="Calibri" panose="020F0502020204030204"/>
                <a:cs typeface="Calibri" panose="020F0502020204030204"/>
              </a:rPr>
              <a:t>pytorch</a:t>
            </a:r>
            <a:r>
              <a:rPr lang="en-US" sz="2600">
                <a:ea typeface="Calibri" panose="020F0502020204030204"/>
                <a:cs typeface="Calibri" panose="020F0502020204030204"/>
              </a:rPr>
              <a:t> and </a:t>
            </a:r>
            <a:r>
              <a:rPr lang="en-US" sz="2600" err="1">
                <a:ea typeface="Calibri" panose="020F0502020204030204"/>
                <a:cs typeface="Calibri" panose="020F0502020204030204"/>
              </a:rPr>
              <a:t>tensorflow</a:t>
            </a:r>
            <a:r>
              <a:rPr lang="en-US" sz="2600">
                <a:ea typeface="Calibri" panose="020F0502020204030204"/>
                <a:cs typeface="Calibri" panose="020F0502020204030204"/>
              </a:rPr>
              <a:t> while making </a:t>
            </a:r>
            <a:r>
              <a:rPr lang="en-US" sz="2600" err="1">
                <a:ea typeface="Calibri" panose="020F0502020204030204"/>
                <a:cs typeface="Calibri" panose="020F0502020204030204"/>
              </a:rPr>
              <a:t>conda</a:t>
            </a:r>
            <a:r>
              <a:rPr lang="en-US" sz="2600">
                <a:ea typeface="Calibri" panose="020F0502020204030204"/>
                <a:cs typeface="Calibri" panose="020F0502020204030204"/>
              </a:rPr>
              <a:t> environment.</a:t>
            </a:r>
          </a:p>
          <a:p>
            <a:r>
              <a:rPr lang="en-US" sz="2600">
                <a:ea typeface="Calibri" panose="020F0502020204030204"/>
                <a:cs typeface="Calibri" panose="020F0502020204030204"/>
              </a:rPr>
              <a:t>There was an issue with </a:t>
            </a:r>
            <a:r>
              <a:rPr lang="en-US" sz="2600" err="1">
                <a:ea typeface="Calibri" panose="020F0502020204030204"/>
                <a:cs typeface="Calibri" panose="020F0502020204030204"/>
              </a:rPr>
              <a:t>dataloader</a:t>
            </a:r>
            <a:r>
              <a:rPr lang="en-US" sz="2600">
                <a:ea typeface="Calibri" panose="020F0502020204030204"/>
                <a:cs typeface="Calibri" panose="020F0502020204030204"/>
              </a:rPr>
              <a:t> part of </a:t>
            </a:r>
            <a:r>
              <a:rPr lang="en-US" sz="2600" err="1">
                <a:ea typeface="Calibri" panose="020F0502020204030204"/>
                <a:cs typeface="Calibri" panose="020F0502020204030204"/>
              </a:rPr>
              <a:t>github</a:t>
            </a:r>
            <a:r>
              <a:rPr lang="en-US" sz="2600">
                <a:ea typeface="Calibri" panose="020F0502020204030204"/>
                <a:cs typeface="Calibri" panose="020F0502020204030204"/>
              </a:rPr>
              <a:t> code as it was choosing some custom and existing dataset images so we needed to tweak it accordingly.</a:t>
            </a:r>
          </a:p>
          <a:p>
            <a:r>
              <a:rPr lang="en-US" sz="2600">
                <a:ea typeface="Calibri" panose="020F0502020204030204"/>
                <a:cs typeface="Calibri" panose="020F0502020204030204"/>
              </a:rPr>
              <a:t>Next, we trained out on small dataset of  </a:t>
            </a:r>
            <a:r>
              <a:rPr lang="en-US" sz="2600" err="1">
                <a:ea typeface="Calibri" panose="020F0502020204030204"/>
                <a:cs typeface="Calibri" panose="020F0502020204030204"/>
              </a:rPr>
              <a:t>github's</a:t>
            </a:r>
            <a:r>
              <a:rPr lang="en-US" sz="2600">
                <a:ea typeface="Calibri" panose="020F0502020204030204"/>
                <a:cs typeface="Calibri" panose="020F0502020204030204"/>
              </a:rPr>
              <a:t> </a:t>
            </a:r>
            <a:r>
              <a:rPr lang="en-US" sz="2600" err="1">
                <a:ea typeface="Calibri" panose="020F0502020204030204"/>
                <a:cs typeface="Calibri" panose="020F0502020204030204"/>
              </a:rPr>
              <a:t>implemendation</a:t>
            </a:r>
            <a:r>
              <a:rPr lang="en-US" sz="2600">
                <a:ea typeface="Calibri" panose="020F0502020204030204"/>
                <a:cs typeface="Calibri" panose="020F0502020204030204"/>
              </a:rPr>
              <a:t> and found that their code was not converging and so we trained it for 4 days on </a:t>
            </a:r>
            <a:r>
              <a:rPr lang="en-US" sz="2600" err="1">
                <a:ea typeface="Calibri" panose="020F0502020204030204"/>
                <a:cs typeface="Calibri" panose="020F0502020204030204"/>
              </a:rPr>
              <a:t>Imagenet</a:t>
            </a:r>
            <a:r>
              <a:rPr lang="en-US" sz="2600">
                <a:ea typeface="Calibri" panose="020F0502020204030204"/>
                <a:cs typeface="Calibri" panose="020F0502020204030204"/>
              </a:rPr>
              <a:t> dataset.</a:t>
            </a:r>
          </a:p>
          <a:p>
            <a:endParaRPr lang="en-US" sz="2600">
              <a:ea typeface="Calibri" panose="020F0502020204030204"/>
              <a:cs typeface="Calibri" panose="020F0502020204030204"/>
            </a:endParaRPr>
          </a:p>
        </p:txBody>
      </p:sp>
    </p:spTree>
    <p:extLst>
      <p:ext uri="{BB962C8B-B14F-4D97-AF65-F5344CB8AC3E}">
        <p14:creationId xmlns:p14="http://schemas.microsoft.com/office/powerpoint/2010/main" val="14506738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Trying out GitHub Code</a:t>
            </a:r>
          </a:p>
        </p:txBody>
      </p:sp>
      <p:pic>
        <p:nvPicPr>
          <p:cNvPr id="4" name="Picture 4" descr="A picture containing table&#10;&#10;Description automatically generated">
            <a:extLst>
              <a:ext uri="{FF2B5EF4-FFF2-40B4-BE49-F238E27FC236}">
                <a16:creationId xmlns:a16="http://schemas.microsoft.com/office/drawing/2014/main" id="{7910B84F-DA95-6DEA-29B4-0437B685EB39}"/>
              </a:ext>
            </a:extLst>
          </p:cNvPr>
          <p:cNvPicPr>
            <a:picLocks noGrp="1" noChangeAspect="1"/>
          </p:cNvPicPr>
          <p:nvPr>
            <p:ph idx="1"/>
          </p:nvPr>
        </p:nvPicPr>
        <p:blipFill>
          <a:blip r:embed="rId2"/>
          <a:stretch>
            <a:fillRect/>
          </a:stretch>
        </p:blipFill>
        <p:spPr>
          <a:xfrm>
            <a:off x="5189730" y="643466"/>
            <a:ext cx="5955871" cy="5568739"/>
          </a:xfrm>
          <a:prstGeom prst="rect">
            <a:avLst/>
          </a:prstGeom>
        </p:spPr>
      </p:pic>
    </p:spTree>
    <p:extLst>
      <p:ext uri="{BB962C8B-B14F-4D97-AF65-F5344CB8AC3E}">
        <p14:creationId xmlns:p14="http://schemas.microsoft.com/office/powerpoint/2010/main" val="2492633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FED665D7-75A0-EFD1-0034-482692B3C2CE}"/>
              </a:ext>
            </a:extLst>
          </p:cNvPr>
          <p:cNvPicPr>
            <a:picLocks noChangeAspect="1"/>
          </p:cNvPicPr>
          <p:nvPr/>
        </p:nvPicPr>
        <p:blipFill>
          <a:blip r:embed="rId2"/>
          <a:stretch>
            <a:fillRect/>
          </a:stretch>
        </p:blipFill>
        <p:spPr>
          <a:xfrm>
            <a:off x="29497" y="4728545"/>
            <a:ext cx="7551312" cy="1798077"/>
          </a:xfrm>
          <a:prstGeom prst="rect">
            <a:avLst/>
          </a:prstGeom>
        </p:spPr>
      </p:pic>
      <p:pic>
        <p:nvPicPr>
          <p:cNvPr id="4" name="Picture 4" descr="A picture containing table&#10;&#10;Description automatically generated">
            <a:extLst>
              <a:ext uri="{FF2B5EF4-FFF2-40B4-BE49-F238E27FC236}">
                <a16:creationId xmlns:a16="http://schemas.microsoft.com/office/drawing/2014/main" id="{08C1F1A4-A478-A3EC-DFA4-75E9A2BC90B2}"/>
              </a:ext>
            </a:extLst>
          </p:cNvPr>
          <p:cNvPicPr>
            <a:picLocks noChangeAspect="1"/>
          </p:cNvPicPr>
          <p:nvPr/>
        </p:nvPicPr>
        <p:blipFill>
          <a:blip r:embed="rId3"/>
          <a:stretch>
            <a:fillRect/>
          </a:stretch>
        </p:blipFill>
        <p:spPr>
          <a:xfrm>
            <a:off x="29497" y="389270"/>
            <a:ext cx="7562044" cy="4255992"/>
          </a:xfrm>
          <a:prstGeom prst="rect">
            <a:avLst/>
          </a:prstGeom>
        </p:spPr>
      </p:pic>
      <p:pic>
        <p:nvPicPr>
          <p:cNvPr id="5" name="Picture 5" descr="Text&#10;&#10;Description automatically generated">
            <a:extLst>
              <a:ext uri="{FF2B5EF4-FFF2-40B4-BE49-F238E27FC236}">
                <a16:creationId xmlns:a16="http://schemas.microsoft.com/office/drawing/2014/main" id="{22D288F2-C5F4-98E1-6FE4-407BB4770CEC}"/>
              </a:ext>
            </a:extLst>
          </p:cNvPr>
          <p:cNvPicPr>
            <a:picLocks noChangeAspect="1"/>
          </p:cNvPicPr>
          <p:nvPr/>
        </p:nvPicPr>
        <p:blipFill rotWithShape="1">
          <a:blip r:embed="rId4"/>
          <a:srcRect r="15667" b="629"/>
          <a:stretch/>
        </p:blipFill>
        <p:spPr>
          <a:xfrm>
            <a:off x="7317139" y="387259"/>
            <a:ext cx="5363574" cy="1940268"/>
          </a:xfrm>
          <a:prstGeom prst="rect">
            <a:avLst/>
          </a:prstGeom>
        </p:spPr>
      </p:pic>
      <p:sp>
        <p:nvSpPr>
          <p:cNvPr id="6" name="TextBox 5">
            <a:extLst>
              <a:ext uri="{FF2B5EF4-FFF2-40B4-BE49-F238E27FC236}">
                <a16:creationId xmlns:a16="http://schemas.microsoft.com/office/drawing/2014/main" id="{2DD0FA44-D674-606C-A3FA-34A14912E778}"/>
              </a:ext>
            </a:extLst>
          </p:cNvPr>
          <p:cNvSpPr txBox="1"/>
          <p:nvPr/>
        </p:nvSpPr>
        <p:spPr>
          <a:xfrm>
            <a:off x="2401529" y="172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Author's Train Loss</a:t>
            </a:r>
          </a:p>
        </p:txBody>
      </p:sp>
      <p:sp>
        <p:nvSpPr>
          <p:cNvPr id="7" name="TextBox 6">
            <a:extLst>
              <a:ext uri="{FF2B5EF4-FFF2-40B4-BE49-F238E27FC236}">
                <a16:creationId xmlns:a16="http://schemas.microsoft.com/office/drawing/2014/main" id="{4D0E6D2A-6245-58F2-CEC7-9925B4F18F53}"/>
              </a:ext>
            </a:extLst>
          </p:cNvPr>
          <p:cNvSpPr txBox="1"/>
          <p:nvPr/>
        </p:nvSpPr>
        <p:spPr>
          <a:xfrm>
            <a:off x="8620432" y="1720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Author's Validation Loss</a:t>
            </a:r>
            <a:r>
              <a:rPr lang="en-US">
                <a:ea typeface="Calibri"/>
                <a:cs typeface="Calibri"/>
              </a:rPr>
              <a:t>​</a:t>
            </a:r>
            <a:endParaRPr lang="en-US"/>
          </a:p>
        </p:txBody>
      </p:sp>
    </p:spTree>
    <p:extLst>
      <p:ext uri="{BB962C8B-B14F-4D97-AF65-F5344CB8AC3E}">
        <p14:creationId xmlns:p14="http://schemas.microsoft.com/office/powerpoint/2010/main" val="21755090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3020D35A-389F-0C1D-737F-D7C667876CA6}"/>
              </a:ext>
            </a:extLst>
          </p:cNvPr>
          <p:cNvPicPr>
            <a:picLocks noChangeAspect="1"/>
          </p:cNvPicPr>
          <p:nvPr/>
        </p:nvPicPr>
        <p:blipFill>
          <a:blip r:embed="rId2"/>
          <a:stretch>
            <a:fillRect/>
          </a:stretch>
        </p:blipFill>
        <p:spPr>
          <a:xfrm>
            <a:off x="442176" y="399306"/>
            <a:ext cx="6767846" cy="5791079"/>
          </a:xfrm>
          <a:prstGeom prst="rect">
            <a:avLst/>
          </a:prstGeom>
        </p:spPr>
      </p:pic>
      <p:sp>
        <p:nvSpPr>
          <p:cNvPr id="4" name="TextBox 3">
            <a:extLst>
              <a:ext uri="{FF2B5EF4-FFF2-40B4-BE49-F238E27FC236}">
                <a16:creationId xmlns:a16="http://schemas.microsoft.com/office/drawing/2014/main" id="{7AF155A9-F6B4-AE79-DE30-100EBE20EED8}"/>
              </a:ext>
            </a:extLst>
          </p:cNvPr>
          <p:cNvSpPr txBox="1"/>
          <p:nvPr/>
        </p:nvSpPr>
        <p:spPr>
          <a:xfrm>
            <a:off x="435078" y="6285270"/>
            <a:ext cx="5791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implemented without the </a:t>
            </a:r>
            <a:r>
              <a:rPr lang="en-US" err="1"/>
              <a:t>AlexNet</a:t>
            </a:r>
            <a:r>
              <a:rPr lang="en-US"/>
              <a:t> pre-trained model</a:t>
            </a:r>
          </a:p>
        </p:txBody>
      </p:sp>
      <p:sp>
        <p:nvSpPr>
          <p:cNvPr id="5" name="TextBox 4">
            <a:extLst>
              <a:ext uri="{FF2B5EF4-FFF2-40B4-BE49-F238E27FC236}">
                <a16:creationId xmlns:a16="http://schemas.microsoft.com/office/drawing/2014/main" id="{62237FBF-E996-84E7-FE8B-DA263AE87A09}"/>
              </a:ext>
            </a:extLst>
          </p:cNvPr>
          <p:cNvSpPr txBox="1"/>
          <p:nvPr/>
        </p:nvSpPr>
        <p:spPr>
          <a:xfrm>
            <a:off x="7723239" y="2081980"/>
            <a:ext cx="4058264"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Our Train and Validation Loss (initial)</a:t>
            </a:r>
            <a:endParaRPr lang="en-US" sz="3200">
              <a:ea typeface="+mn-lt"/>
              <a:cs typeface="+mn-lt"/>
            </a:endParaRPr>
          </a:p>
        </p:txBody>
      </p:sp>
    </p:spTree>
    <p:extLst>
      <p:ext uri="{BB962C8B-B14F-4D97-AF65-F5344CB8AC3E}">
        <p14:creationId xmlns:p14="http://schemas.microsoft.com/office/powerpoint/2010/main" val="2764929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sz="5400">
                <a:ea typeface="Calibri Light"/>
                <a:cs typeface="Calibri Light"/>
              </a:rPr>
              <a:t>Brief Introduction of Paper</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907E9A2B-D811-E881-A38A-7D6D10834E83}"/>
              </a:ext>
            </a:extLst>
          </p:cNvPr>
          <p:cNvSpPr>
            <a:spLocks noGrp="1"/>
          </p:cNvSpPr>
          <p:nvPr>
            <p:ph idx="1"/>
          </p:nvPr>
        </p:nvSpPr>
        <p:spPr>
          <a:xfrm>
            <a:off x="838200" y="1929384"/>
            <a:ext cx="10515600" cy="4251960"/>
          </a:xfrm>
        </p:spPr>
        <p:txBody>
          <a:bodyPr vert="horz" lIns="91440" tIns="45720" rIns="91440" bIns="45720" rtlCol="0">
            <a:normAutofit/>
          </a:bodyPr>
          <a:lstStyle/>
          <a:p>
            <a:r>
              <a:rPr lang="en-US" sz="2200">
                <a:ea typeface="Calibri"/>
                <a:cs typeface="Calibri"/>
              </a:rPr>
              <a:t>Paper Objective:</a:t>
            </a:r>
          </a:p>
          <a:p>
            <a:pPr marL="0" indent="0">
              <a:buNone/>
            </a:pPr>
            <a:r>
              <a:rPr lang="en-US" sz="2200">
                <a:ea typeface="+mn-lt"/>
                <a:cs typeface="+mn-lt"/>
              </a:rPr>
              <a:t>The objective of this is to study the problem of image representation learning without human annotation. The paper aims to build a CNN that could be trained for solving Jigsaw puzzle without the help of manual labelling. It also solves object classification and detection task.</a:t>
            </a:r>
          </a:p>
          <a:p>
            <a:pPr marL="0" indent="0">
              <a:buNone/>
            </a:pPr>
            <a:endParaRPr lang="en-US" sz="2200">
              <a:ea typeface="+mn-lt"/>
              <a:cs typeface="+mn-lt"/>
            </a:endParaRPr>
          </a:p>
          <a:p>
            <a:pPr marL="0" indent="0">
              <a:buNone/>
            </a:pPr>
            <a:r>
              <a:rPr lang="en-US" sz="2200">
                <a:ea typeface="+mn-lt"/>
                <a:cs typeface="+mn-lt"/>
              </a:rPr>
              <a:t>The paper talks about new self supervised task i.e. the jigsaw reassembly problem that is able to perform well when transferred to detection and classification tasks.</a:t>
            </a:r>
            <a:endParaRPr lang="en-US" sz="2200"/>
          </a:p>
          <a:p>
            <a:pPr marL="0" indent="0">
              <a:buNone/>
            </a:pPr>
            <a:endParaRPr lang="en-US" sz="2200">
              <a:ea typeface="+mn-lt"/>
              <a:cs typeface="+mn-lt"/>
            </a:endParaRPr>
          </a:p>
        </p:txBody>
      </p:sp>
    </p:spTree>
    <p:extLst>
      <p:ext uri="{BB962C8B-B14F-4D97-AF65-F5344CB8AC3E}">
        <p14:creationId xmlns:p14="http://schemas.microsoft.com/office/powerpoint/2010/main" val="26037893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A77F9DAD-C8DD-3654-3C0E-75D90011995F}"/>
              </a:ext>
            </a:extLst>
          </p:cNvPr>
          <p:cNvPicPr>
            <a:picLocks noChangeAspect="1"/>
          </p:cNvPicPr>
          <p:nvPr/>
        </p:nvPicPr>
        <p:blipFill>
          <a:blip r:embed="rId2"/>
          <a:stretch>
            <a:fillRect/>
          </a:stretch>
        </p:blipFill>
        <p:spPr>
          <a:xfrm>
            <a:off x="368260" y="378187"/>
            <a:ext cx="7240073" cy="6026499"/>
          </a:xfrm>
          <a:prstGeom prst="rect">
            <a:avLst/>
          </a:prstGeom>
        </p:spPr>
      </p:pic>
      <p:sp>
        <p:nvSpPr>
          <p:cNvPr id="4" name="TextBox 3">
            <a:extLst>
              <a:ext uri="{FF2B5EF4-FFF2-40B4-BE49-F238E27FC236}">
                <a16:creationId xmlns:a16="http://schemas.microsoft.com/office/drawing/2014/main" id="{CF331A24-5DAF-5E79-F89A-4C04117A9AC9}"/>
              </a:ext>
            </a:extLst>
          </p:cNvPr>
          <p:cNvSpPr txBox="1"/>
          <p:nvPr/>
        </p:nvSpPr>
        <p:spPr>
          <a:xfrm>
            <a:off x="7796981" y="2081980"/>
            <a:ext cx="4058264"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Our Train and Validation Loss (initial)</a:t>
            </a:r>
            <a:endParaRPr lang="en-US" sz="3200">
              <a:ea typeface="+mn-lt"/>
              <a:cs typeface="+mn-lt"/>
            </a:endParaRPr>
          </a:p>
        </p:txBody>
      </p:sp>
    </p:spTree>
    <p:extLst>
      <p:ext uri="{BB962C8B-B14F-4D97-AF65-F5344CB8AC3E}">
        <p14:creationId xmlns:p14="http://schemas.microsoft.com/office/powerpoint/2010/main" val="5432196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Graphical user interface, text&#10;&#10;Description automatically generated">
            <a:extLst>
              <a:ext uri="{FF2B5EF4-FFF2-40B4-BE49-F238E27FC236}">
                <a16:creationId xmlns:a16="http://schemas.microsoft.com/office/drawing/2014/main" id="{799182C9-A74E-3B60-3C35-9691362E4AA0}"/>
              </a:ext>
            </a:extLst>
          </p:cNvPr>
          <p:cNvPicPr>
            <a:picLocks noChangeAspect="1"/>
          </p:cNvPicPr>
          <p:nvPr/>
        </p:nvPicPr>
        <p:blipFill>
          <a:blip r:embed="rId2"/>
          <a:stretch>
            <a:fillRect/>
          </a:stretch>
        </p:blipFill>
        <p:spPr>
          <a:xfrm>
            <a:off x="356316" y="265815"/>
            <a:ext cx="8957255" cy="4040371"/>
          </a:xfrm>
          <a:prstGeom prst="rect">
            <a:avLst/>
          </a:prstGeom>
        </p:spPr>
      </p:pic>
      <p:sp>
        <p:nvSpPr>
          <p:cNvPr id="4" name="TextBox 3">
            <a:extLst>
              <a:ext uri="{FF2B5EF4-FFF2-40B4-BE49-F238E27FC236}">
                <a16:creationId xmlns:a16="http://schemas.microsoft.com/office/drawing/2014/main" id="{794DEB75-FDF3-3D16-BEE0-6D9324B41433}"/>
              </a:ext>
            </a:extLst>
          </p:cNvPr>
          <p:cNvSpPr txBox="1"/>
          <p:nvPr/>
        </p:nvSpPr>
        <p:spPr>
          <a:xfrm>
            <a:off x="1381433" y="4687528"/>
            <a:ext cx="690961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err="1"/>
              <a:t>AlexNet</a:t>
            </a:r>
            <a:r>
              <a:rPr lang="en-US" sz="3200"/>
              <a:t> Training Loss and Accuracy</a:t>
            </a:r>
          </a:p>
        </p:txBody>
      </p:sp>
    </p:spTree>
    <p:extLst>
      <p:ext uri="{BB962C8B-B14F-4D97-AF65-F5344CB8AC3E}">
        <p14:creationId xmlns:p14="http://schemas.microsoft.com/office/powerpoint/2010/main" val="531818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668180B6-C114-C99D-1236-22C52D481CBF}"/>
              </a:ext>
            </a:extLst>
          </p:cNvPr>
          <p:cNvPicPr>
            <a:picLocks noChangeAspect="1"/>
          </p:cNvPicPr>
          <p:nvPr/>
        </p:nvPicPr>
        <p:blipFill>
          <a:blip r:embed="rId2"/>
          <a:stretch>
            <a:fillRect/>
          </a:stretch>
        </p:blipFill>
        <p:spPr>
          <a:xfrm>
            <a:off x="291922" y="295756"/>
            <a:ext cx="7111283" cy="6266487"/>
          </a:xfrm>
          <a:prstGeom prst="rect">
            <a:avLst/>
          </a:prstGeom>
        </p:spPr>
      </p:pic>
      <p:sp>
        <p:nvSpPr>
          <p:cNvPr id="4" name="TextBox 3">
            <a:extLst>
              <a:ext uri="{FF2B5EF4-FFF2-40B4-BE49-F238E27FC236}">
                <a16:creationId xmlns:a16="http://schemas.microsoft.com/office/drawing/2014/main" id="{7AC35331-7B5F-8671-40C5-1048D44E8892}"/>
              </a:ext>
            </a:extLst>
          </p:cNvPr>
          <p:cNvSpPr txBox="1"/>
          <p:nvPr/>
        </p:nvSpPr>
        <p:spPr>
          <a:xfrm>
            <a:off x="7588046" y="1860754"/>
            <a:ext cx="429178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err="1"/>
              <a:t>AlexNet</a:t>
            </a:r>
            <a:r>
              <a:rPr lang="en-US" sz="3200"/>
              <a:t> Training Loss and Accuracy (with frozen weights)</a:t>
            </a:r>
          </a:p>
        </p:txBody>
      </p:sp>
    </p:spTree>
    <p:extLst>
      <p:ext uri="{BB962C8B-B14F-4D97-AF65-F5344CB8AC3E}">
        <p14:creationId xmlns:p14="http://schemas.microsoft.com/office/powerpoint/2010/main" val="2025742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p:txBody>
          <a:bodyPr/>
          <a:lstStyle/>
          <a:p>
            <a:r>
              <a:rPr lang="en-US">
                <a:ea typeface="Calibri Light"/>
                <a:cs typeface="Calibri Light"/>
              </a:rPr>
              <a:t>Comparisons</a:t>
            </a:r>
            <a:endParaRPr lang="en-US"/>
          </a:p>
        </p:txBody>
      </p:sp>
      <p:pic>
        <p:nvPicPr>
          <p:cNvPr id="4" name="Picture 4">
            <a:extLst>
              <a:ext uri="{FF2B5EF4-FFF2-40B4-BE49-F238E27FC236}">
                <a16:creationId xmlns:a16="http://schemas.microsoft.com/office/drawing/2014/main" id="{CBED5F8C-E74B-4BB5-C721-2BA6076A88D1}"/>
              </a:ext>
            </a:extLst>
          </p:cNvPr>
          <p:cNvPicPr>
            <a:picLocks noGrp="1" noChangeAspect="1"/>
          </p:cNvPicPr>
          <p:nvPr>
            <p:ph idx="1"/>
          </p:nvPr>
        </p:nvPicPr>
        <p:blipFill>
          <a:blip r:embed="rId2"/>
          <a:stretch>
            <a:fillRect/>
          </a:stretch>
        </p:blipFill>
        <p:spPr>
          <a:xfrm>
            <a:off x="1922562" y="1825625"/>
            <a:ext cx="8346876" cy="4351338"/>
          </a:xfrm>
        </p:spPr>
      </p:pic>
    </p:spTree>
    <p:extLst>
      <p:ext uri="{BB962C8B-B14F-4D97-AF65-F5344CB8AC3E}">
        <p14:creationId xmlns:p14="http://schemas.microsoft.com/office/powerpoint/2010/main" val="11053070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p:txBody>
          <a:bodyPr/>
          <a:lstStyle/>
          <a:p>
            <a:r>
              <a:rPr lang="en-US">
                <a:ea typeface="Calibri Light"/>
                <a:cs typeface="Calibri Light"/>
              </a:rPr>
              <a:t>Comparisons</a:t>
            </a:r>
            <a:endParaRPr lang="en-US"/>
          </a:p>
        </p:txBody>
      </p:sp>
      <p:pic>
        <p:nvPicPr>
          <p:cNvPr id="7" name="Picture 7" descr="Text&#10;&#10;Description automatically generated">
            <a:extLst>
              <a:ext uri="{FF2B5EF4-FFF2-40B4-BE49-F238E27FC236}">
                <a16:creationId xmlns:a16="http://schemas.microsoft.com/office/drawing/2014/main" id="{EA1EB8AA-B6E9-4BF3-E6B2-26911A2E88EC}"/>
              </a:ext>
            </a:extLst>
          </p:cNvPr>
          <p:cNvPicPr>
            <a:picLocks noGrp="1" noChangeAspect="1"/>
          </p:cNvPicPr>
          <p:nvPr>
            <p:ph idx="1"/>
          </p:nvPr>
        </p:nvPicPr>
        <p:blipFill>
          <a:blip r:embed="rId2"/>
          <a:stretch>
            <a:fillRect/>
          </a:stretch>
        </p:blipFill>
        <p:spPr>
          <a:xfrm>
            <a:off x="1731634" y="1825625"/>
            <a:ext cx="8728732" cy="4351338"/>
          </a:xfrm>
        </p:spPr>
      </p:pic>
    </p:spTree>
    <p:extLst>
      <p:ext uri="{BB962C8B-B14F-4D97-AF65-F5344CB8AC3E}">
        <p14:creationId xmlns:p14="http://schemas.microsoft.com/office/powerpoint/2010/main" val="12356022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p:txBody>
          <a:bodyPr/>
          <a:lstStyle/>
          <a:p>
            <a:r>
              <a:rPr lang="en-US">
                <a:ea typeface="Calibri Light"/>
                <a:cs typeface="Calibri Light"/>
              </a:rPr>
              <a:t>Comparisons</a:t>
            </a:r>
            <a:endParaRPr lang="en-US"/>
          </a:p>
        </p:txBody>
      </p:sp>
      <p:pic>
        <p:nvPicPr>
          <p:cNvPr id="6" name="Picture 6">
            <a:extLst>
              <a:ext uri="{FF2B5EF4-FFF2-40B4-BE49-F238E27FC236}">
                <a16:creationId xmlns:a16="http://schemas.microsoft.com/office/drawing/2014/main" id="{4FA98CEC-1940-083E-2314-FBECDA2AD46D}"/>
              </a:ext>
            </a:extLst>
          </p:cNvPr>
          <p:cNvPicPr>
            <a:picLocks noGrp="1" noChangeAspect="1"/>
          </p:cNvPicPr>
          <p:nvPr>
            <p:ph idx="1"/>
          </p:nvPr>
        </p:nvPicPr>
        <p:blipFill>
          <a:blip r:embed="rId2"/>
          <a:stretch>
            <a:fillRect/>
          </a:stretch>
        </p:blipFill>
        <p:spPr>
          <a:xfrm>
            <a:off x="1900633" y="1825625"/>
            <a:ext cx="8390733" cy="4351338"/>
          </a:xfrm>
        </p:spPr>
      </p:pic>
    </p:spTree>
    <p:extLst>
      <p:ext uri="{BB962C8B-B14F-4D97-AF65-F5344CB8AC3E}">
        <p14:creationId xmlns:p14="http://schemas.microsoft.com/office/powerpoint/2010/main" val="22557126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p:txBody>
          <a:bodyPr/>
          <a:lstStyle/>
          <a:p>
            <a:r>
              <a:rPr lang="en-US">
                <a:ea typeface="Calibri Light"/>
                <a:cs typeface="Calibri Light"/>
              </a:rPr>
              <a:t>Comparisons</a:t>
            </a:r>
            <a:endParaRPr lang="en-US"/>
          </a:p>
        </p:txBody>
      </p:sp>
      <p:pic>
        <p:nvPicPr>
          <p:cNvPr id="6" name="Picture 6">
            <a:extLst>
              <a:ext uri="{FF2B5EF4-FFF2-40B4-BE49-F238E27FC236}">
                <a16:creationId xmlns:a16="http://schemas.microsoft.com/office/drawing/2014/main" id="{0839BE40-7773-B4C0-1E85-7554CAE224E0}"/>
              </a:ext>
            </a:extLst>
          </p:cNvPr>
          <p:cNvPicPr>
            <a:picLocks noGrp="1" noChangeAspect="1"/>
          </p:cNvPicPr>
          <p:nvPr>
            <p:ph idx="1"/>
          </p:nvPr>
        </p:nvPicPr>
        <p:blipFill>
          <a:blip r:embed="rId2"/>
          <a:stretch>
            <a:fillRect/>
          </a:stretch>
        </p:blipFill>
        <p:spPr>
          <a:xfrm>
            <a:off x="1646388" y="1825625"/>
            <a:ext cx="8899223" cy="4351338"/>
          </a:xfrm>
        </p:spPr>
      </p:pic>
    </p:spTree>
    <p:extLst>
      <p:ext uri="{BB962C8B-B14F-4D97-AF65-F5344CB8AC3E}">
        <p14:creationId xmlns:p14="http://schemas.microsoft.com/office/powerpoint/2010/main" val="1645507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p:txBody>
          <a:bodyPr/>
          <a:lstStyle/>
          <a:p>
            <a:r>
              <a:rPr lang="en-US">
                <a:cs typeface="Calibri Light"/>
              </a:rPr>
              <a:t>Avoiding Shortcuts</a:t>
            </a:r>
            <a:endParaRPr lang="en-US" err="1"/>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p:txBody>
          <a:bodyPr vert="horz" lIns="91440" tIns="45720" rIns="91440" bIns="45720" rtlCol="0" anchor="t">
            <a:normAutofit lnSpcReduction="10000"/>
          </a:bodyPr>
          <a:lstStyle/>
          <a:p>
            <a:r>
              <a:rPr lang="en-US">
                <a:ea typeface="+mn-lt"/>
                <a:cs typeface="+mn-lt"/>
              </a:rPr>
              <a:t>Feature association with position: The CFN may accidentally learn to associate features with absolute positions if only 1 Jigsaw puzzle is generated per image. </a:t>
            </a:r>
            <a:endParaRPr lang="en-US"/>
          </a:p>
          <a:p>
            <a:endParaRPr lang="en-US">
              <a:ea typeface="+mn-lt"/>
              <a:cs typeface="+mn-lt"/>
            </a:endParaRPr>
          </a:p>
          <a:p>
            <a:endParaRPr lang="en-US">
              <a:ea typeface="+mn-lt"/>
              <a:cs typeface="+mn-lt"/>
            </a:endParaRPr>
          </a:p>
          <a:p>
            <a:r>
              <a:rPr lang="en-US">
                <a:ea typeface="+mn-lt"/>
                <a:cs typeface="+mn-lt"/>
              </a:rPr>
              <a:t>This shortcut can be avoided by feeding the CFN multiple Jigsaw puzzles of the same image, making sure that tiles are shuffled as much as possible and have adequately large average Hamming distance, ensuring that the same tile can be assigned to multiple positions within the grid and avoiding the correlation of an absolute position.</a:t>
            </a:r>
            <a:endParaRPr lang="en-US"/>
          </a:p>
        </p:txBody>
      </p:sp>
      <p:pic>
        <p:nvPicPr>
          <p:cNvPr id="4" name="Picture 4" descr="A picture containing shape&#10;&#10;Description automatically generated">
            <a:extLst>
              <a:ext uri="{FF2B5EF4-FFF2-40B4-BE49-F238E27FC236}">
                <a16:creationId xmlns:a16="http://schemas.microsoft.com/office/drawing/2014/main" id="{C613C429-B10B-FB5A-187A-E69D1709CCD6}"/>
              </a:ext>
            </a:extLst>
          </p:cNvPr>
          <p:cNvPicPr>
            <a:picLocks noChangeAspect="1"/>
          </p:cNvPicPr>
          <p:nvPr/>
        </p:nvPicPr>
        <p:blipFill>
          <a:blip r:embed="rId3"/>
          <a:stretch>
            <a:fillRect/>
          </a:stretch>
        </p:blipFill>
        <p:spPr>
          <a:xfrm>
            <a:off x="2788171" y="2910844"/>
            <a:ext cx="5853658" cy="823950"/>
          </a:xfrm>
          <a:prstGeom prst="rect">
            <a:avLst/>
          </a:prstGeom>
        </p:spPr>
      </p:pic>
    </p:spTree>
    <p:extLst>
      <p:ext uri="{BB962C8B-B14F-4D97-AF65-F5344CB8AC3E}">
        <p14:creationId xmlns:p14="http://schemas.microsoft.com/office/powerpoint/2010/main" val="7485326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 letter&#10;&#10;Description automatically generated">
            <a:extLst>
              <a:ext uri="{FF2B5EF4-FFF2-40B4-BE49-F238E27FC236}">
                <a16:creationId xmlns:a16="http://schemas.microsoft.com/office/drawing/2014/main" id="{3D70A262-E26D-DD5F-4987-2197B46DBFD3}"/>
              </a:ext>
            </a:extLst>
          </p:cNvPr>
          <p:cNvPicPr>
            <a:picLocks noChangeAspect="1"/>
          </p:cNvPicPr>
          <p:nvPr/>
        </p:nvPicPr>
        <p:blipFill>
          <a:blip r:embed="rId2"/>
          <a:stretch>
            <a:fillRect/>
          </a:stretch>
        </p:blipFill>
        <p:spPr>
          <a:xfrm>
            <a:off x="1588959" y="1120523"/>
            <a:ext cx="8664313" cy="4467051"/>
          </a:xfrm>
          <a:prstGeom prst="rect">
            <a:avLst/>
          </a:prstGeom>
        </p:spPr>
      </p:pic>
    </p:spTree>
    <p:extLst>
      <p:ext uri="{BB962C8B-B14F-4D97-AF65-F5344CB8AC3E}">
        <p14:creationId xmlns:p14="http://schemas.microsoft.com/office/powerpoint/2010/main" val="5479555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a:extLst>
              <a:ext uri="{FF2B5EF4-FFF2-40B4-BE49-F238E27FC236}">
                <a16:creationId xmlns:a16="http://schemas.microsoft.com/office/drawing/2014/main" id="{F682E313-7CB4-FCEB-CD15-6888D0D523BC}"/>
              </a:ext>
            </a:extLst>
          </p:cNvPr>
          <p:cNvPicPr>
            <a:picLocks noChangeAspect="1"/>
          </p:cNvPicPr>
          <p:nvPr/>
        </p:nvPicPr>
        <p:blipFill rotWithShape="1">
          <a:blip r:embed="rId2">
            <a:alphaModFix amt="40000"/>
          </a:blip>
          <a:srcRect r="6250" b="6250"/>
          <a:stretch/>
        </p:blipFill>
        <p:spPr>
          <a:xfrm>
            <a:off x="3" y="10"/>
            <a:ext cx="12191997" cy="6857990"/>
          </a:xfrm>
          <a:prstGeom prst="rect">
            <a:avLst/>
          </a:prstGeom>
        </p:spPr>
      </p:pic>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2210936" y="844486"/>
            <a:ext cx="9484225" cy="1461778"/>
          </a:xfrm>
        </p:spPr>
        <p:txBody>
          <a:bodyPr>
            <a:normAutofit/>
          </a:bodyPr>
          <a:lstStyle/>
          <a:p>
            <a:r>
              <a:rPr lang="en-US" sz="4000">
                <a:ea typeface="+mj-lt"/>
                <a:cs typeface="+mj-lt"/>
              </a:rPr>
              <a:t>Avoiding Shortcuts</a:t>
            </a:r>
          </a:p>
        </p:txBody>
      </p:sp>
      <p:grpSp>
        <p:nvGrpSpPr>
          <p:cNvPr id="11" name="Group 10">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12"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2210936" y="2470248"/>
            <a:ext cx="9484235" cy="3052726"/>
          </a:xfrm>
        </p:spPr>
        <p:txBody>
          <a:bodyPr vert="horz" lIns="91440" tIns="45720" rIns="91440" bIns="45720" rtlCol="0">
            <a:normAutofit/>
          </a:bodyPr>
          <a:lstStyle/>
          <a:p>
            <a:r>
              <a:rPr lang="en-US" sz="2200">
                <a:ea typeface="+mn-lt"/>
                <a:cs typeface="+mn-lt"/>
              </a:rPr>
              <a:t>Low-Level Statistics: These can include the mean and start deviation of the pixel intensities, allowing the model to determine the patch arrangement. As a result, the mean and standard deviation are normalized for each patch.</a:t>
            </a:r>
          </a:p>
          <a:p>
            <a:r>
              <a:rPr lang="en-US" sz="2200">
                <a:ea typeface="+mn-lt"/>
                <a:cs typeface="+mn-lt"/>
              </a:rPr>
              <a:t>Edge Continuity: Another shortcut is for the CFN to become aware of edge continuity and pixel intensity distribution. By addressing this issue, the CFN does not learn low-level statistics. This includes resizing input images and cropping a random region to leave random gaps between tiles ranging in size from 0 to 22 pixels. A 21-pixel gap between tiles is achieved by randomly selecting 64x64 pixel tiles from the 85x85 pixel cells.</a:t>
            </a:r>
          </a:p>
        </p:txBody>
      </p:sp>
    </p:spTree>
    <p:extLst>
      <p:ext uri="{BB962C8B-B14F-4D97-AF65-F5344CB8AC3E}">
        <p14:creationId xmlns:p14="http://schemas.microsoft.com/office/powerpoint/2010/main" val="253027509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643467" y="321734"/>
            <a:ext cx="10905066" cy="1135737"/>
          </a:xfrm>
        </p:spPr>
        <p:txBody>
          <a:bodyPr>
            <a:normAutofit/>
          </a:bodyPr>
          <a:lstStyle/>
          <a:p>
            <a:r>
              <a:rPr lang="en-US" sz="3600">
                <a:ea typeface="+mj-lt"/>
                <a:cs typeface="+mj-lt"/>
              </a:rPr>
              <a:t>Brief Introduction of Paper</a:t>
            </a: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643469" y="1782981"/>
            <a:ext cx="4008384" cy="4393982"/>
          </a:xfrm>
        </p:spPr>
        <p:txBody>
          <a:bodyPr vert="horz" lIns="91440" tIns="45720" rIns="91440" bIns="45720" rtlCol="0">
            <a:normAutofit/>
          </a:bodyPr>
          <a:lstStyle/>
          <a:p>
            <a:r>
              <a:rPr lang="en-US" sz="1700">
                <a:ea typeface="+mn-lt"/>
                <a:cs typeface="+mn-lt"/>
              </a:rPr>
              <a:t>The Context Free Network (CFN), is designed to take picture tiles as input and output the correct spatial arrangement. This way, useful feature representation is learned and applied to a variety of transfer learning benchmarks (downstream tasks).</a:t>
            </a:r>
          </a:p>
          <a:p>
            <a:r>
              <a:rPr lang="en-US" sz="1700">
                <a:ea typeface="+mn-lt"/>
                <a:cs typeface="+mn-lt"/>
              </a:rPr>
              <a:t>Conceptual Idea:</a:t>
            </a:r>
          </a:p>
          <a:p>
            <a:pPr marL="457200" lvl="1" indent="0">
              <a:buNone/>
            </a:pPr>
            <a:r>
              <a:rPr lang="en-US" sz="1700">
                <a:ea typeface="+mn-lt"/>
                <a:cs typeface="+mn-lt"/>
              </a:rPr>
              <a:t>Two different-colored cars and two dogs with various fur patterns. Because they are invariant to shared patterns, the characteristics learned to solve puzzles in one (car/dog) image will also apply to the second (car/dog) image.</a:t>
            </a:r>
            <a:endParaRPr lang="en-US" sz="1700">
              <a:ea typeface="Calibri"/>
              <a:cs typeface="Calibri"/>
            </a:endParaRPr>
          </a:p>
        </p:txBody>
      </p:sp>
      <p:grpSp>
        <p:nvGrpSpPr>
          <p:cNvPr id="11" name="Group 10">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2" name="Isosceles Triangle 11">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a:extLst>
              <a:ext uri="{FF2B5EF4-FFF2-40B4-BE49-F238E27FC236}">
                <a16:creationId xmlns:a16="http://schemas.microsoft.com/office/drawing/2014/main" id="{50B6A880-1285-6E1F-95CA-3CA6F6438D2C}"/>
              </a:ext>
            </a:extLst>
          </p:cNvPr>
          <p:cNvPicPr>
            <a:picLocks noChangeAspect="1"/>
          </p:cNvPicPr>
          <p:nvPr/>
        </p:nvPicPr>
        <p:blipFill>
          <a:blip r:embed="rId2"/>
          <a:stretch>
            <a:fillRect/>
          </a:stretch>
        </p:blipFill>
        <p:spPr>
          <a:xfrm>
            <a:off x="5295320" y="2893065"/>
            <a:ext cx="6253212" cy="2141724"/>
          </a:xfrm>
          <a:prstGeom prst="rect">
            <a:avLst/>
          </a:prstGeom>
        </p:spPr>
      </p:pic>
      <p:grpSp>
        <p:nvGrpSpPr>
          <p:cNvPr id="15" name="Group 14">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6" name="Rectangle 15">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257590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ubes connected with a red line">
            <a:extLst>
              <a:ext uri="{FF2B5EF4-FFF2-40B4-BE49-F238E27FC236}">
                <a16:creationId xmlns:a16="http://schemas.microsoft.com/office/drawing/2014/main" id="{8BD8C626-B4CD-D5BB-E0B0-63ABEF11139C}"/>
              </a:ext>
            </a:extLst>
          </p:cNvPr>
          <p:cNvPicPr>
            <a:picLocks noChangeAspect="1"/>
          </p:cNvPicPr>
          <p:nvPr/>
        </p:nvPicPr>
        <p:blipFill rotWithShape="1">
          <a:blip r:embed="rId2">
            <a:alphaModFix amt="35000"/>
          </a:blip>
          <a:srcRect t="18614" r="-2" b="8242"/>
          <a:stretch/>
        </p:blipFill>
        <p:spPr>
          <a:xfrm>
            <a:off x="20" y="10"/>
            <a:ext cx="12191980" cy="6857990"/>
          </a:xfrm>
          <a:prstGeom prst="rect">
            <a:avLst/>
          </a:prstGeom>
        </p:spPr>
      </p:pic>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a:solidFill>
                  <a:srgbClr val="FFFFFF"/>
                </a:solidFill>
                <a:ea typeface="+mj-lt"/>
                <a:cs typeface="+mj-lt"/>
              </a:rPr>
              <a:t>Avoiding Shortcuts</a:t>
            </a: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solidFill>
                  <a:srgbClr val="FFFFFF"/>
                </a:solidFill>
                <a:ea typeface="+mn-lt"/>
                <a:cs typeface="+mn-lt"/>
              </a:rPr>
              <a:t>Chromic Aberration: A third shortcut can be attributed to chromatic aberration, which is a relative spatial shift between colour channels that increases from the center images to the borders, assisting the network in estimating the tiles. This is resolved by cropping and resizing the original image's central square, training with both colour and grayscale images, jittering colour channels, and using greyscale images.</a:t>
            </a:r>
          </a:p>
        </p:txBody>
      </p:sp>
    </p:spTree>
    <p:extLst>
      <p:ext uri="{BB962C8B-B14F-4D97-AF65-F5344CB8AC3E}">
        <p14:creationId xmlns:p14="http://schemas.microsoft.com/office/powerpoint/2010/main" val="2729936554"/>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ocator flag on a city map">
            <a:extLst>
              <a:ext uri="{FF2B5EF4-FFF2-40B4-BE49-F238E27FC236}">
                <a16:creationId xmlns:a16="http://schemas.microsoft.com/office/drawing/2014/main" id="{54C59017-4FDA-68C6-6936-4E3A31B19383}"/>
              </a:ext>
            </a:extLst>
          </p:cNvPr>
          <p:cNvPicPr>
            <a:picLocks noChangeAspect="1"/>
          </p:cNvPicPr>
          <p:nvPr/>
        </p:nvPicPr>
        <p:blipFill rotWithShape="1">
          <a:blip r:embed="rId2">
            <a:alphaModFix amt="35000"/>
          </a:blip>
          <a:srcRect r="-2" b="15603"/>
          <a:stretch/>
        </p:blipFill>
        <p:spPr>
          <a:xfrm>
            <a:off x="20" y="10"/>
            <a:ext cx="12191980" cy="6857990"/>
          </a:xfrm>
          <a:prstGeom prst="rect">
            <a:avLst/>
          </a:prstGeom>
        </p:spPr>
      </p:pic>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838200" y="365125"/>
            <a:ext cx="10515600" cy="1325563"/>
          </a:xfrm>
        </p:spPr>
        <p:txBody>
          <a:bodyPr>
            <a:normAutofit/>
          </a:bodyPr>
          <a:lstStyle/>
          <a:p>
            <a:r>
              <a:rPr lang="en-US">
                <a:solidFill>
                  <a:srgbClr val="FFFFFF"/>
                </a:solidFill>
                <a:ea typeface="Calibri Light"/>
                <a:cs typeface="Calibri Light"/>
              </a:rPr>
              <a:t>Some References</a:t>
            </a:r>
            <a:endParaRPr lang="en-US">
              <a:solidFill>
                <a:srgbClr val="FFFFFF"/>
              </a:solidFill>
            </a:endParaRP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solidFill>
                  <a:srgbClr val="FFFFFF"/>
                </a:solidFill>
                <a:ea typeface="+mn-lt"/>
                <a:cs typeface="+mn-lt"/>
                <a:hlinkClick r:id="rId3"/>
              </a:rPr>
              <a:t>https://arxiv.org/pdf/1603.09246v3.pdf</a:t>
            </a:r>
            <a:endParaRPr lang="en-US">
              <a:solidFill>
                <a:srgbClr val="FFFFFF"/>
              </a:solidFill>
              <a:ea typeface="+mn-lt"/>
              <a:cs typeface="+mn-lt"/>
            </a:endParaRPr>
          </a:p>
          <a:p>
            <a:r>
              <a:rPr lang="en-US">
                <a:solidFill>
                  <a:srgbClr val="FFFFFF"/>
                </a:solidFill>
                <a:ea typeface="+mn-lt"/>
                <a:cs typeface="+mn-lt"/>
                <a:hlinkClick r:id="rId4"/>
              </a:rPr>
              <a:t>https://paperswithcode.com/paper/unsupervised-learning-of-visual-1#code</a:t>
            </a:r>
            <a:endParaRPr lang="en-US">
              <a:solidFill>
                <a:srgbClr val="FFFFFF"/>
              </a:solidFill>
            </a:endParaRPr>
          </a:p>
          <a:p>
            <a:r>
              <a:rPr lang="en-US">
                <a:solidFill>
                  <a:srgbClr val="FFFFFF"/>
                </a:solidFill>
                <a:ea typeface="+mn-lt"/>
                <a:cs typeface="+mn-lt"/>
                <a:hlinkClick r:id="rId5"/>
              </a:rPr>
              <a:t>https://towardsdatascience.com/difference-between-local-response-normalization-and-batch-normalization-272308c034ac</a:t>
            </a:r>
          </a:p>
          <a:p>
            <a:r>
              <a:rPr lang="en-US">
                <a:solidFill>
                  <a:srgbClr val="FFFFFF"/>
                </a:solidFill>
                <a:ea typeface="+mn-lt"/>
                <a:cs typeface="+mn-lt"/>
                <a:hlinkClick r:id="rId6"/>
              </a:rPr>
              <a:t>https://towardsdatascience.com/transfer-learning-using-pre-trained-alexnet-model-and-fashion-mnist-43898c2966fb</a:t>
            </a:r>
            <a:endParaRPr lang="en-US">
              <a:solidFill>
                <a:srgbClr val="FFFFFF"/>
              </a:solidFill>
              <a:ea typeface="Calibri"/>
              <a:cs typeface="Calibri"/>
            </a:endParaRPr>
          </a:p>
        </p:txBody>
      </p:sp>
    </p:spTree>
    <p:extLst>
      <p:ext uri="{BB962C8B-B14F-4D97-AF65-F5344CB8AC3E}">
        <p14:creationId xmlns:p14="http://schemas.microsoft.com/office/powerpoint/2010/main" val="59504614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133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Brief Introduction of Paper</a:t>
            </a:r>
          </a:p>
        </p:txBody>
      </p:sp>
      <p:pic>
        <p:nvPicPr>
          <p:cNvPr id="4" name="Picture 4">
            <a:extLst>
              <a:ext uri="{FF2B5EF4-FFF2-40B4-BE49-F238E27FC236}">
                <a16:creationId xmlns:a16="http://schemas.microsoft.com/office/drawing/2014/main" id="{A2536BB3-BC92-9131-80EA-DF8BB8141604}"/>
              </a:ext>
            </a:extLst>
          </p:cNvPr>
          <p:cNvPicPr>
            <a:picLocks noGrp="1" noChangeAspect="1"/>
          </p:cNvPicPr>
          <p:nvPr>
            <p:ph idx="1"/>
          </p:nvPr>
        </p:nvPicPr>
        <p:blipFill>
          <a:blip r:embed="rId3"/>
          <a:stretch>
            <a:fillRect/>
          </a:stretch>
        </p:blipFill>
        <p:spPr>
          <a:xfrm>
            <a:off x="4038600" y="1288816"/>
            <a:ext cx="7188199" cy="4276978"/>
          </a:xfrm>
          <a:prstGeom prst="rect">
            <a:avLst/>
          </a:prstGeom>
        </p:spPr>
      </p:pic>
    </p:spTree>
    <p:extLst>
      <p:ext uri="{BB962C8B-B14F-4D97-AF65-F5344CB8AC3E}">
        <p14:creationId xmlns:p14="http://schemas.microsoft.com/office/powerpoint/2010/main" val="1996961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958506" y="800392"/>
            <a:ext cx="10264697" cy="1212102"/>
          </a:xfrm>
        </p:spPr>
        <p:txBody>
          <a:bodyPr>
            <a:normAutofit/>
          </a:bodyPr>
          <a:lstStyle/>
          <a:p>
            <a:r>
              <a:rPr lang="en-US" sz="4000">
                <a:solidFill>
                  <a:srgbClr val="FFFFFF"/>
                </a:solidFill>
                <a:ea typeface="+mj-lt"/>
                <a:cs typeface="+mj-lt"/>
              </a:rPr>
              <a:t>Brief Introduction of Paper </a:t>
            </a:r>
            <a:r>
              <a:rPr lang="en-US" sz="4000" baseline="30000">
                <a:solidFill>
                  <a:srgbClr val="FFFFFF"/>
                </a:solidFill>
                <a:ea typeface="+mj-lt"/>
                <a:cs typeface="+mj-lt"/>
              </a:rPr>
              <a:t>**</a:t>
            </a: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1367624" y="2490436"/>
            <a:ext cx="9708995" cy="3567173"/>
          </a:xfrm>
        </p:spPr>
        <p:txBody>
          <a:bodyPr vert="horz" lIns="91440" tIns="45720" rIns="91440" bIns="45720" rtlCol="0" anchor="ctr">
            <a:normAutofit/>
          </a:bodyPr>
          <a:lstStyle/>
          <a:p>
            <a:r>
              <a:rPr lang="en-US" sz="2200">
                <a:ea typeface="+mn-lt"/>
                <a:cs typeface="+mn-lt"/>
              </a:rPr>
              <a:t>Brief description of how authors arrived at convolutional architecture that is capable to solve jigsaw puzzle is to stack the tiles of the puzzle along the channels (i.e., the input data would have 9×3=27 channels) and input these channels into a CNN to solve the Jigsaw puzzles. (</a:t>
            </a:r>
            <a:r>
              <a:rPr lang="en-US" sz="2200" b="1"/>
              <a:t>Naïve Stacked Patches NOT Working</a:t>
            </a:r>
            <a:r>
              <a:rPr lang="en-US" sz="2200">
                <a:ea typeface="+mn-lt"/>
                <a:cs typeface="+mn-lt"/>
              </a:rPr>
              <a:t>)</a:t>
            </a:r>
          </a:p>
          <a:p>
            <a:r>
              <a:rPr lang="en-US" sz="2200">
                <a:ea typeface="+mn-lt"/>
                <a:cs typeface="+mn-lt"/>
              </a:rPr>
              <a:t>The problem with this design is that the network prefers to identify correlations between low-level texture statistics across tiles rather than between the high-level primitives. A CNN with only low-level features learnt is NOT what we want.</a:t>
            </a:r>
          </a:p>
          <a:p>
            <a:pPr marL="3657600" lvl="8" indent="0">
              <a:buNone/>
            </a:pPr>
            <a:r>
              <a:rPr lang="en-US" sz="2200">
                <a:ea typeface="Calibri"/>
                <a:cs typeface="Calibri"/>
              </a:rPr>
              <a:t>                                                                                          **</a:t>
            </a:r>
            <a:r>
              <a:rPr lang="en-US" sz="2200">
                <a:ea typeface="+mn-lt"/>
                <a:cs typeface="+mn-lt"/>
              </a:rPr>
              <a:t>(Can be skipped)</a:t>
            </a:r>
            <a:endParaRPr lang="en-US" sz="2200">
              <a:ea typeface="Calibri"/>
              <a:cs typeface="Calibri"/>
            </a:endParaRPr>
          </a:p>
        </p:txBody>
      </p:sp>
    </p:spTree>
    <p:extLst>
      <p:ext uri="{BB962C8B-B14F-4D97-AF65-F5344CB8AC3E}">
        <p14:creationId xmlns:p14="http://schemas.microsoft.com/office/powerpoint/2010/main" val="1607000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Paper Implementation Description</a:t>
            </a:r>
          </a:p>
        </p:txBody>
      </p:sp>
      <p:pic>
        <p:nvPicPr>
          <p:cNvPr id="14" name="Picture 14" descr="A picture containing text&#10;&#10;Description automatically generated">
            <a:extLst>
              <a:ext uri="{FF2B5EF4-FFF2-40B4-BE49-F238E27FC236}">
                <a16:creationId xmlns:a16="http://schemas.microsoft.com/office/drawing/2014/main" id="{ED8E53B6-CCB4-504F-1A78-8B6E0C1A5DAA}"/>
              </a:ext>
            </a:extLst>
          </p:cNvPr>
          <p:cNvPicPr>
            <a:picLocks noGrp="1" noChangeAspect="1"/>
          </p:cNvPicPr>
          <p:nvPr>
            <p:ph idx="1"/>
          </p:nvPr>
        </p:nvPicPr>
        <p:blipFill>
          <a:blip r:embed="rId3"/>
          <a:stretch>
            <a:fillRect/>
          </a:stretch>
        </p:blipFill>
        <p:spPr>
          <a:xfrm>
            <a:off x="643467" y="1895783"/>
            <a:ext cx="10905066" cy="3953086"/>
          </a:xfrm>
          <a:prstGeom prst="rect">
            <a:avLst/>
          </a:prstGeom>
        </p:spPr>
      </p:pic>
    </p:spTree>
    <p:extLst>
      <p:ext uri="{BB962C8B-B14F-4D97-AF65-F5344CB8AC3E}">
        <p14:creationId xmlns:p14="http://schemas.microsoft.com/office/powerpoint/2010/main" val="4255835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4100" dirty="0">
                <a:ea typeface="+mj-lt"/>
                <a:cs typeface="+mj-lt"/>
              </a:rPr>
              <a:t>Paper Implementation Description</a:t>
            </a:r>
          </a:p>
        </p:txBody>
      </p:sp>
      <p:sp>
        <p:nvSpPr>
          <p:cNvPr id="3" name="Content Placeholder 2">
            <a:extLst>
              <a:ext uri="{FF2B5EF4-FFF2-40B4-BE49-F238E27FC236}">
                <a16:creationId xmlns:a16="http://schemas.microsoft.com/office/drawing/2014/main" id="{907E9A2B-D811-E881-A38A-7D6D10834E83}"/>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a:ea typeface="+mn-lt"/>
                <a:cs typeface="+mn-lt"/>
              </a:rPr>
              <a:t>The  given architecture is called context-free network (CFN) because the data flow of each patch is explicitly separated until the fully connected layer and context is handled only in the last fully connected layers.</a:t>
            </a:r>
          </a:p>
          <a:p>
            <a:r>
              <a:rPr lang="en-US" sz="2000" dirty="0">
                <a:ea typeface="+mn-lt"/>
                <a:cs typeface="+mn-lt"/>
              </a:rPr>
              <a:t>GitHub Code Link :</a:t>
            </a:r>
            <a:br>
              <a:rPr lang="en-US" sz="2000" dirty="0">
                <a:ea typeface="+mn-lt"/>
                <a:cs typeface="+mn-lt"/>
              </a:rPr>
            </a:br>
            <a:r>
              <a:rPr lang="en-US" sz="2000" dirty="0">
                <a:ea typeface="+mn-lt"/>
                <a:cs typeface="+mn-lt"/>
                <a:hlinkClick r:id="rId2"/>
              </a:rPr>
              <a:t>https://github.com/AryamannTomar/Project_JigSawPuzzleSolver</a:t>
            </a:r>
            <a:endParaRPr lang="en-US" sz="2000" dirty="0">
              <a:ea typeface="+mn-lt"/>
              <a:cs typeface="+mn-lt"/>
              <a:hlinkClick r:id="rId3"/>
            </a:endParaRPr>
          </a:p>
        </p:txBody>
      </p:sp>
      <p:pic>
        <p:nvPicPr>
          <p:cNvPr id="14" name="Picture 13">
            <a:extLst>
              <a:ext uri="{FF2B5EF4-FFF2-40B4-BE49-F238E27FC236}">
                <a16:creationId xmlns:a16="http://schemas.microsoft.com/office/drawing/2014/main" id="{1E75F1EC-3E93-A64D-B5E4-416DCB5C718A}"/>
              </a:ext>
            </a:extLst>
          </p:cNvPr>
          <p:cNvPicPr>
            <a:picLocks noChangeAspect="1"/>
          </p:cNvPicPr>
          <p:nvPr/>
        </p:nvPicPr>
        <p:blipFill rotWithShape="1">
          <a:blip r:embed="rId4"/>
          <a:srcRect l="14852" r="47125" b="-2"/>
          <a:stretch/>
        </p:blipFill>
        <p:spPr>
          <a:xfrm>
            <a:off x="20" y="10"/>
            <a:ext cx="4635571" cy="6857990"/>
          </a:xfrm>
          <a:prstGeom prst="rect">
            <a:avLst/>
          </a:prstGeom>
          <a:effectLst/>
        </p:spPr>
      </p:pic>
      <p:cxnSp>
        <p:nvCxnSpPr>
          <p:cNvPr id="18" name="Straight Connector 17">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0DBF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2174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423A-5DA1-B20B-69F2-6C649169C023}"/>
              </a:ext>
            </a:extLst>
          </p:cNvPr>
          <p:cNvSpPr>
            <a:spLocks noGrp="1"/>
          </p:cNvSpPr>
          <p:nvPr>
            <p:ph type="title"/>
          </p:nvPr>
        </p:nvSpPr>
        <p:spPr>
          <a:xfrm>
            <a:off x="4965430" y="629268"/>
            <a:ext cx="6586491" cy="1286160"/>
          </a:xfrm>
        </p:spPr>
        <p:txBody>
          <a:bodyPr anchor="b">
            <a:normAutofit/>
          </a:bodyPr>
          <a:lstStyle/>
          <a:p>
            <a:r>
              <a:rPr lang="en-US" sz="4100">
                <a:ea typeface="Calibri Light"/>
                <a:cs typeface="Calibri Light"/>
              </a:rPr>
              <a:t>Network Framework Description</a:t>
            </a:r>
            <a:endParaRPr lang="en-US" sz="4100"/>
          </a:p>
        </p:txBody>
      </p:sp>
      <p:pic>
        <p:nvPicPr>
          <p:cNvPr id="6" name="Picture 5">
            <a:extLst>
              <a:ext uri="{FF2B5EF4-FFF2-40B4-BE49-F238E27FC236}">
                <a16:creationId xmlns:a16="http://schemas.microsoft.com/office/drawing/2014/main" id="{6D9CE514-C699-6534-717A-12BB7BE7CAB9}"/>
              </a:ext>
            </a:extLst>
          </p:cNvPr>
          <p:cNvPicPr>
            <a:picLocks noChangeAspect="1"/>
          </p:cNvPicPr>
          <p:nvPr/>
        </p:nvPicPr>
        <p:blipFill rotWithShape="1">
          <a:blip r:embed="rId2"/>
          <a:srcRect l="39292" r="22686" b="-2"/>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EFE87"/>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FE3EBB1E-84E8-A657-D65E-13B4B878C476}"/>
              </a:ext>
            </a:extLst>
          </p:cNvPr>
          <p:cNvGraphicFramePr>
            <a:graphicFrameLocks noGrp="1"/>
          </p:cNvGraphicFramePr>
          <p:nvPr>
            <p:ph idx="1"/>
            <p:extLst>
              <p:ext uri="{D42A27DB-BD31-4B8C-83A1-F6EECF244321}">
                <p14:modId xmlns:p14="http://schemas.microsoft.com/office/powerpoint/2010/main" val="1885463841"/>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63990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TotalTime>
  <Words>2258</Words>
  <Application>Microsoft Office PowerPoint</Application>
  <PresentationFormat>Widescreen</PresentationFormat>
  <Paragraphs>147</Paragraphs>
  <Slides>41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Calibri Light</vt:lpstr>
      <vt:lpstr>office theme</vt:lpstr>
      <vt:lpstr>Unsupervised Learning of Visual Representations by Solving Jigsaw Puzzles</vt:lpstr>
      <vt:lpstr>Unsupervised Learning of Visual Representations by Solving Jigsaw Puzzles</vt:lpstr>
      <vt:lpstr>Brief Introduction of Paper</vt:lpstr>
      <vt:lpstr>Brief Introduction of Paper</vt:lpstr>
      <vt:lpstr>Brief Introduction of Paper</vt:lpstr>
      <vt:lpstr>Brief Introduction of Paper **</vt:lpstr>
      <vt:lpstr>Paper Implementation Description</vt:lpstr>
      <vt:lpstr>Paper Implementation Description</vt:lpstr>
      <vt:lpstr>Network Framework Description</vt:lpstr>
      <vt:lpstr>Network Training Description</vt:lpstr>
      <vt:lpstr>Phases of our project work</vt:lpstr>
      <vt:lpstr>Dataset </vt:lpstr>
      <vt:lpstr>Generating Permutations</vt:lpstr>
      <vt:lpstr>Framework</vt:lpstr>
      <vt:lpstr>PowerPoint Presentation</vt:lpstr>
      <vt:lpstr>JigsawNetwork.py</vt:lpstr>
      <vt:lpstr>Training</vt:lpstr>
      <vt:lpstr>Experiments/Analysis</vt:lpstr>
      <vt:lpstr>Hyperparameters</vt:lpstr>
      <vt:lpstr>Dataset Change : Checking Data loader part</vt:lpstr>
      <vt:lpstr>Dataset Change : Checking Data loader part</vt:lpstr>
      <vt:lpstr>PowerPoint Presentation</vt:lpstr>
      <vt:lpstr>LRN (Local Response Normalization) Layer: Changes to Network </vt:lpstr>
      <vt:lpstr>LRN (Local Response Normalization) Layer</vt:lpstr>
      <vt:lpstr>Transfer Learning</vt:lpstr>
      <vt:lpstr>Trying out GitHub Code</vt:lpstr>
      <vt:lpstr>Trying out GitHub Code</vt:lpstr>
      <vt:lpstr>PowerPoint Presentation</vt:lpstr>
      <vt:lpstr>PowerPoint Presentation</vt:lpstr>
      <vt:lpstr>PowerPoint Presentation</vt:lpstr>
      <vt:lpstr>PowerPoint Presentation</vt:lpstr>
      <vt:lpstr>PowerPoint Presentation</vt:lpstr>
      <vt:lpstr>Comparisons</vt:lpstr>
      <vt:lpstr>Comparisons</vt:lpstr>
      <vt:lpstr>Comparisons</vt:lpstr>
      <vt:lpstr>Comparisons</vt:lpstr>
      <vt:lpstr>Avoiding Shortcuts</vt:lpstr>
      <vt:lpstr>PowerPoint Presentation</vt:lpstr>
      <vt:lpstr>Avoiding Shortcuts</vt:lpstr>
      <vt:lpstr>Avoiding Shortcuts</vt:lpstr>
      <vt:lpstr>Some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Aryaman Tomar</cp:lastModifiedBy>
  <cp:revision>3</cp:revision>
  <dcterms:created xsi:type="dcterms:W3CDTF">2022-05-02T23:35:35Z</dcterms:created>
  <dcterms:modified xsi:type="dcterms:W3CDTF">2025-03-11T06:29:31Z</dcterms:modified>
</cp:coreProperties>
</file>

<file path=docProps/thumbnail.jpeg>
</file>